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81" r:id="rId2"/>
    <p:sldId id="295" r:id="rId3"/>
  </p:sldIdLst>
  <p:sldSz cx="12192000" cy="6858000"/>
  <p:notesSz cx="6858000" cy="9144000"/>
  <p:embeddedFontLst>
    <p:embeddedFont>
      <p:font typeface="VAG Rounded Std Light" panose="020F0502020204020204" pitchFamily="34" charset="0"/>
      <p:regular r:id="rId5"/>
      <p:bold r:id="rId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02"/>
    <a:srgbClr val="000000"/>
    <a:srgbClr val="EDEDED"/>
    <a:srgbClr val="EAEAEA"/>
    <a:srgbClr val="E65A0F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6323" autoAdjust="0"/>
  </p:normalViewPr>
  <p:slideViewPr>
    <p:cSldViewPr snapToGrid="0">
      <p:cViewPr varScale="1">
        <p:scale>
          <a:sx n="82" d="100"/>
          <a:sy n="82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ACBD-8313-43C4-B369-E03FB13E3B42}" type="datetimeFigureOut">
              <a:rPr lang="es-CO" smtClean="0"/>
              <a:t>13/12/2024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24BA-37CC-4DEC-85DE-D59C84C8C75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56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24BA-37CC-4DEC-85DE-D59C84C8C757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033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foto complet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03E6A0D-CD25-4A0B-A715-67B917E339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-9428"/>
            <a:ext cx="10622810" cy="6867427"/>
          </a:xfrm>
          <a:custGeom>
            <a:avLst/>
            <a:gdLst>
              <a:gd name="connsiteX0" fmla="*/ 0 w 8729221"/>
              <a:gd name="connsiteY0" fmla="*/ 0 h 6858000"/>
              <a:gd name="connsiteX1" fmla="*/ 8729221 w 8729221"/>
              <a:gd name="connsiteY1" fmla="*/ 0 h 6858000"/>
              <a:gd name="connsiteX2" fmla="*/ 8729221 w 8729221"/>
              <a:gd name="connsiteY2" fmla="*/ 6858000 h 6858000"/>
              <a:gd name="connsiteX3" fmla="*/ 0 w 8729221"/>
              <a:gd name="connsiteY3" fmla="*/ 6858000 h 6858000"/>
              <a:gd name="connsiteX4" fmla="*/ 0 w 8729221"/>
              <a:gd name="connsiteY4" fmla="*/ 0 h 6858000"/>
              <a:gd name="connsiteX0" fmla="*/ 0 w 8729221"/>
              <a:gd name="connsiteY0" fmla="*/ 28280 h 6886280"/>
              <a:gd name="connsiteX1" fmla="*/ 8012784 w 8729221"/>
              <a:gd name="connsiteY1" fmla="*/ 0 h 6886280"/>
              <a:gd name="connsiteX2" fmla="*/ 8729221 w 8729221"/>
              <a:gd name="connsiteY2" fmla="*/ 6886280 h 6886280"/>
              <a:gd name="connsiteX3" fmla="*/ 0 w 8729221"/>
              <a:gd name="connsiteY3" fmla="*/ 6886280 h 6886280"/>
              <a:gd name="connsiteX4" fmla="*/ 0 w 8729221"/>
              <a:gd name="connsiteY4" fmla="*/ 28280 h 6886280"/>
              <a:gd name="connsiteX0" fmla="*/ 0 w 10133814"/>
              <a:gd name="connsiteY0" fmla="*/ 28280 h 6886280"/>
              <a:gd name="connsiteX1" fmla="*/ 8012784 w 10133814"/>
              <a:gd name="connsiteY1" fmla="*/ 0 h 6886280"/>
              <a:gd name="connsiteX2" fmla="*/ 10133814 w 10133814"/>
              <a:gd name="connsiteY2" fmla="*/ 999241 h 6886280"/>
              <a:gd name="connsiteX3" fmla="*/ 8729221 w 10133814"/>
              <a:gd name="connsiteY3" fmla="*/ 6886280 h 6886280"/>
              <a:gd name="connsiteX4" fmla="*/ 0 w 10133814"/>
              <a:gd name="connsiteY4" fmla="*/ 6886280 h 6886280"/>
              <a:gd name="connsiteX5" fmla="*/ 0 w 10133814"/>
              <a:gd name="connsiteY5" fmla="*/ 28280 h 6886280"/>
              <a:gd name="connsiteX0" fmla="*/ 0 w 10209229"/>
              <a:gd name="connsiteY0" fmla="*/ 28280 h 6886280"/>
              <a:gd name="connsiteX1" fmla="*/ 8012784 w 10209229"/>
              <a:gd name="connsiteY1" fmla="*/ 0 h 6886280"/>
              <a:gd name="connsiteX2" fmla="*/ 10209229 w 10209229"/>
              <a:gd name="connsiteY2" fmla="*/ 1046375 h 6886280"/>
              <a:gd name="connsiteX3" fmla="*/ 8729221 w 10209229"/>
              <a:gd name="connsiteY3" fmla="*/ 6886280 h 6886280"/>
              <a:gd name="connsiteX4" fmla="*/ 0 w 10209229"/>
              <a:gd name="connsiteY4" fmla="*/ 6886280 h 6886280"/>
              <a:gd name="connsiteX5" fmla="*/ 0 w 10209229"/>
              <a:gd name="connsiteY5" fmla="*/ 28280 h 6886280"/>
              <a:gd name="connsiteX0" fmla="*/ 0 w 10209229"/>
              <a:gd name="connsiteY0" fmla="*/ 28280 h 6886280"/>
              <a:gd name="connsiteX1" fmla="*/ 8012784 w 10209229"/>
              <a:gd name="connsiteY1" fmla="*/ 0 h 6886280"/>
              <a:gd name="connsiteX2" fmla="*/ 10209229 w 10209229"/>
              <a:gd name="connsiteY2" fmla="*/ 1046375 h 6886280"/>
              <a:gd name="connsiteX3" fmla="*/ 8729221 w 10209229"/>
              <a:gd name="connsiteY3" fmla="*/ 6886280 h 6886280"/>
              <a:gd name="connsiteX4" fmla="*/ 0 w 10209229"/>
              <a:gd name="connsiteY4" fmla="*/ 6886280 h 6886280"/>
              <a:gd name="connsiteX5" fmla="*/ 0 w 10209229"/>
              <a:gd name="connsiteY5" fmla="*/ 28280 h 6886280"/>
              <a:gd name="connsiteX0" fmla="*/ 0 w 10209229"/>
              <a:gd name="connsiteY0" fmla="*/ 28280 h 6886280"/>
              <a:gd name="connsiteX1" fmla="*/ 8012784 w 10209229"/>
              <a:gd name="connsiteY1" fmla="*/ 0 h 6886280"/>
              <a:gd name="connsiteX2" fmla="*/ 10209229 w 10209229"/>
              <a:gd name="connsiteY2" fmla="*/ 1046375 h 6886280"/>
              <a:gd name="connsiteX3" fmla="*/ 8729221 w 10209229"/>
              <a:gd name="connsiteY3" fmla="*/ 6886280 h 6886280"/>
              <a:gd name="connsiteX4" fmla="*/ 0 w 10209229"/>
              <a:gd name="connsiteY4" fmla="*/ 6886280 h 6886280"/>
              <a:gd name="connsiteX5" fmla="*/ 0 w 10209229"/>
              <a:gd name="connsiteY5" fmla="*/ 28280 h 6886280"/>
              <a:gd name="connsiteX0" fmla="*/ 0 w 10209229"/>
              <a:gd name="connsiteY0" fmla="*/ 37707 h 6895707"/>
              <a:gd name="connsiteX1" fmla="*/ 7993930 w 10209229"/>
              <a:gd name="connsiteY1" fmla="*/ 0 h 6895707"/>
              <a:gd name="connsiteX2" fmla="*/ 10209229 w 10209229"/>
              <a:gd name="connsiteY2" fmla="*/ 1055802 h 6895707"/>
              <a:gd name="connsiteX3" fmla="*/ 8729221 w 10209229"/>
              <a:gd name="connsiteY3" fmla="*/ 6895707 h 6895707"/>
              <a:gd name="connsiteX4" fmla="*/ 0 w 10209229"/>
              <a:gd name="connsiteY4" fmla="*/ 6895707 h 6895707"/>
              <a:gd name="connsiteX5" fmla="*/ 0 w 10209229"/>
              <a:gd name="connsiteY5" fmla="*/ 37707 h 6895707"/>
              <a:gd name="connsiteX0" fmla="*/ 0 w 10209229"/>
              <a:gd name="connsiteY0" fmla="*/ 18853 h 6876853"/>
              <a:gd name="connsiteX1" fmla="*/ 7993930 w 10209229"/>
              <a:gd name="connsiteY1" fmla="*/ 0 h 6876853"/>
              <a:gd name="connsiteX2" fmla="*/ 10209229 w 10209229"/>
              <a:gd name="connsiteY2" fmla="*/ 1036948 h 6876853"/>
              <a:gd name="connsiteX3" fmla="*/ 8729221 w 10209229"/>
              <a:gd name="connsiteY3" fmla="*/ 6876853 h 6876853"/>
              <a:gd name="connsiteX4" fmla="*/ 0 w 10209229"/>
              <a:gd name="connsiteY4" fmla="*/ 6876853 h 6876853"/>
              <a:gd name="connsiteX5" fmla="*/ 0 w 10209229"/>
              <a:gd name="connsiteY5" fmla="*/ 18853 h 6876853"/>
              <a:gd name="connsiteX0" fmla="*/ 0 w 9964133"/>
              <a:gd name="connsiteY0" fmla="*/ 18853 h 6876853"/>
              <a:gd name="connsiteX1" fmla="*/ 7993930 w 9964133"/>
              <a:gd name="connsiteY1" fmla="*/ 0 h 6876853"/>
              <a:gd name="connsiteX2" fmla="*/ 9964133 w 9964133"/>
              <a:gd name="connsiteY2" fmla="*/ 791851 h 6876853"/>
              <a:gd name="connsiteX3" fmla="*/ 8729221 w 9964133"/>
              <a:gd name="connsiteY3" fmla="*/ 6876853 h 6876853"/>
              <a:gd name="connsiteX4" fmla="*/ 0 w 9964133"/>
              <a:gd name="connsiteY4" fmla="*/ 6876853 h 6876853"/>
              <a:gd name="connsiteX5" fmla="*/ 0 w 9964133"/>
              <a:gd name="connsiteY5" fmla="*/ 18853 h 6876853"/>
              <a:gd name="connsiteX0" fmla="*/ 0 w 10568298"/>
              <a:gd name="connsiteY0" fmla="*/ 18853 h 6876853"/>
              <a:gd name="connsiteX1" fmla="*/ 7993930 w 10568298"/>
              <a:gd name="connsiteY1" fmla="*/ 0 h 6876853"/>
              <a:gd name="connsiteX2" fmla="*/ 9964133 w 10568298"/>
              <a:gd name="connsiteY2" fmla="*/ 791851 h 6876853"/>
              <a:gd name="connsiteX3" fmla="*/ 10548593 w 10568298"/>
              <a:gd name="connsiteY3" fmla="*/ 2309567 h 6876853"/>
              <a:gd name="connsiteX4" fmla="*/ 8729221 w 10568298"/>
              <a:gd name="connsiteY4" fmla="*/ 6876853 h 6876853"/>
              <a:gd name="connsiteX5" fmla="*/ 0 w 10568298"/>
              <a:gd name="connsiteY5" fmla="*/ 6876853 h 6876853"/>
              <a:gd name="connsiteX6" fmla="*/ 0 w 10568298"/>
              <a:gd name="connsiteY6" fmla="*/ 18853 h 6876853"/>
              <a:gd name="connsiteX0" fmla="*/ 0 w 10568298"/>
              <a:gd name="connsiteY0" fmla="*/ 18853 h 6876853"/>
              <a:gd name="connsiteX1" fmla="*/ 7993930 w 10568298"/>
              <a:gd name="connsiteY1" fmla="*/ 0 h 6876853"/>
              <a:gd name="connsiteX2" fmla="*/ 9964133 w 10568298"/>
              <a:gd name="connsiteY2" fmla="*/ 791851 h 6876853"/>
              <a:gd name="connsiteX3" fmla="*/ 10548593 w 10568298"/>
              <a:gd name="connsiteY3" fmla="*/ 2309567 h 6876853"/>
              <a:gd name="connsiteX4" fmla="*/ 8729221 w 10568298"/>
              <a:gd name="connsiteY4" fmla="*/ 6876853 h 6876853"/>
              <a:gd name="connsiteX5" fmla="*/ 0 w 10568298"/>
              <a:gd name="connsiteY5" fmla="*/ 6876853 h 6876853"/>
              <a:gd name="connsiteX6" fmla="*/ 0 w 10568298"/>
              <a:gd name="connsiteY6" fmla="*/ 18853 h 6876853"/>
              <a:gd name="connsiteX0" fmla="*/ 0 w 10568298"/>
              <a:gd name="connsiteY0" fmla="*/ 18853 h 6876853"/>
              <a:gd name="connsiteX1" fmla="*/ 7993930 w 10568298"/>
              <a:gd name="connsiteY1" fmla="*/ 0 h 6876853"/>
              <a:gd name="connsiteX2" fmla="*/ 9964133 w 10568298"/>
              <a:gd name="connsiteY2" fmla="*/ 791851 h 6876853"/>
              <a:gd name="connsiteX3" fmla="*/ 10548593 w 10568298"/>
              <a:gd name="connsiteY3" fmla="*/ 2309567 h 6876853"/>
              <a:gd name="connsiteX4" fmla="*/ 8729221 w 10568298"/>
              <a:gd name="connsiteY4" fmla="*/ 6876853 h 6876853"/>
              <a:gd name="connsiteX5" fmla="*/ 0 w 10568298"/>
              <a:gd name="connsiteY5" fmla="*/ 6876853 h 6876853"/>
              <a:gd name="connsiteX6" fmla="*/ 0 w 10568298"/>
              <a:gd name="connsiteY6" fmla="*/ 18853 h 6876853"/>
              <a:gd name="connsiteX0" fmla="*/ 0 w 10568298"/>
              <a:gd name="connsiteY0" fmla="*/ 150829 h 7008829"/>
              <a:gd name="connsiteX1" fmla="*/ 8305015 w 10568298"/>
              <a:gd name="connsiteY1" fmla="*/ 0 h 7008829"/>
              <a:gd name="connsiteX2" fmla="*/ 9964133 w 10568298"/>
              <a:gd name="connsiteY2" fmla="*/ 923827 h 7008829"/>
              <a:gd name="connsiteX3" fmla="*/ 10548593 w 10568298"/>
              <a:gd name="connsiteY3" fmla="*/ 2441543 h 7008829"/>
              <a:gd name="connsiteX4" fmla="*/ 8729221 w 10568298"/>
              <a:gd name="connsiteY4" fmla="*/ 7008829 h 7008829"/>
              <a:gd name="connsiteX5" fmla="*/ 0 w 10568298"/>
              <a:gd name="connsiteY5" fmla="*/ 7008829 h 7008829"/>
              <a:gd name="connsiteX6" fmla="*/ 0 w 10568298"/>
              <a:gd name="connsiteY6" fmla="*/ 150829 h 7008829"/>
              <a:gd name="connsiteX0" fmla="*/ 0 w 10568298"/>
              <a:gd name="connsiteY0" fmla="*/ 9427 h 6867427"/>
              <a:gd name="connsiteX1" fmla="*/ 7993931 w 10568298"/>
              <a:gd name="connsiteY1" fmla="*/ 0 h 6867427"/>
              <a:gd name="connsiteX2" fmla="*/ 9964133 w 10568298"/>
              <a:gd name="connsiteY2" fmla="*/ 782425 h 6867427"/>
              <a:gd name="connsiteX3" fmla="*/ 10548593 w 10568298"/>
              <a:gd name="connsiteY3" fmla="*/ 2300141 h 6867427"/>
              <a:gd name="connsiteX4" fmla="*/ 8729221 w 10568298"/>
              <a:gd name="connsiteY4" fmla="*/ 6867427 h 6867427"/>
              <a:gd name="connsiteX5" fmla="*/ 0 w 10568298"/>
              <a:gd name="connsiteY5" fmla="*/ 6867427 h 6867427"/>
              <a:gd name="connsiteX6" fmla="*/ 0 w 10568298"/>
              <a:gd name="connsiteY6" fmla="*/ 9427 h 6867427"/>
              <a:gd name="connsiteX0" fmla="*/ 0 w 10568298"/>
              <a:gd name="connsiteY0" fmla="*/ 9427 h 6867427"/>
              <a:gd name="connsiteX1" fmla="*/ 7993931 w 10568298"/>
              <a:gd name="connsiteY1" fmla="*/ 0 h 6867427"/>
              <a:gd name="connsiteX2" fmla="*/ 9964133 w 10568298"/>
              <a:gd name="connsiteY2" fmla="*/ 782425 h 6867427"/>
              <a:gd name="connsiteX3" fmla="*/ 10548593 w 10568298"/>
              <a:gd name="connsiteY3" fmla="*/ 2300141 h 6867427"/>
              <a:gd name="connsiteX4" fmla="*/ 8729221 w 10568298"/>
              <a:gd name="connsiteY4" fmla="*/ 6867427 h 6867427"/>
              <a:gd name="connsiteX5" fmla="*/ 0 w 10568298"/>
              <a:gd name="connsiteY5" fmla="*/ 6867427 h 6867427"/>
              <a:gd name="connsiteX6" fmla="*/ 0 w 10568298"/>
              <a:gd name="connsiteY6" fmla="*/ 9427 h 6867427"/>
              <a:gd name="connsiteX0" fmla="*/ 0 w 10600209"/>
              <a:gd name="connsiteY0" fmla="*/ 9427 h 6867427"/>
              <a:gd name="connsiteX1" fmla="*/ 7993931 w 10600209"/>
              <a:gd name="connsiteY1" fmla="*/ 0 h 6867427"/>
              <a:gd name="connsiteX2" fmla="*/ 9964133 w 10600209"/>
              <a:gd name="connsiteY2" fmla="*/ 782425 h 6867427"/>
              <a:gd name="connsiteX3" fmla="*/ 10548593 w 10600209"/>
              <a:gd name="connsiteY3" fmla="*/ 2300141 h 6867427"/>
              <a:gd name="connsiteX4" fmla="*/ 8729221 w 10600209"/>
              <a:gd name="connsiteY4" fmla="*/ 6867427 h 6867427"/>
              <a:gd name="connsiteX5" fmla="*/ 0 w 10600209"/>
              <a:gd name="connsiteY5" fmla="*/ 6867427 h 6867427"/>
              <a:gd name="connsiteX6" fmla="*/ 0 w 10600209"/>
              <a:gd name="connsiteY6" fmla="*/ 9427 h 6867427"/>
              <a:gd name="connsiteX0" fmla="*/ 0 w 10615332"/>
              <a:gd name="connsiteY0" fmla="*/ 9427 h 6867427"/>
              <a:gd name="connsiteX1" fmla="*/ 7993931 w 10615332"/>
              <a:gd name="connsiteY1" fmla="*/ 0 h 6867427"/>
              <a:gd name="connsiteX2" fmla="*/ 9964133 w 10615332"/>
              <a:gd name="connsiteY2" fmla="*/ 782425 h 6867427"/>
              <a:gd name="connsiteX3" fmla="*/ 10548593 w 10615332"/>
              <a:gd name="connsiteY3" fmla="*/ 2300141 h 6867427"/>
              <a:gd name="connsiteX4" fmla="*/ 8729221 w 10615332"/>
              <a:gd name="connsiteY4" fmla="*/ 6867427 h 6867427"/>
              <a:gd name="connsiteX5" fmla="*/ 0 w 10615332"/>
              <a:gd name="connsiteY5" fmla="*/ 6867427 h 6867427"/>
              <a:gd name="connsiteX6" fmla="*/ 0 w 10615332"/>
              <a:gd name="connsiteY6" fmla="*/ 9427 h 6867427"/>
              <a:gd name="connsiteX0" fmla="*/ 0 w 10615332"/>
              <a:gd name="connsiteY0" fmla="*/ 0 h 6858000"/>
              <a:gd name="connsiteX1" fmla="*/ 7864391 w 10615332"/>
              <a:gd name="connsiteY1" fmla="*/ 302993 h 6858000"/>
              <a:gd name="connsiteX2" fmla="*/ 9964133 w 10615332"/>
              <a:gd name="connsiteY2" fmla="*/ 772998 h 6858000"/>
              <a:gd name="connsiteX3" fmla="*/ 10548593 w 10615332"/>
              <a:gd name="connsiteY3" fmla="*/ 2290714 h 6858000"/>
              <a:gd name="connsiteX4" fmla="*/ 8729221 w 10615332"/>
              <a:gd name="connsiteY4" fmla="*/ 6858000 h 6858000"/>
              <a:gd name="connsiteX5" fmla="*/ 0 w 10615332"/>
              <a:gd name="connsiteY5" fmla="*/ 6858000 h 6858000"/>
              <a:gd name="connsiteX6" fmla="*/ 0 w 10615332"/>
              <a:gd name="connsiteY6" fmla="*/ 0 h 6858000"/>
              <a:gd name="connsiteX0" fmla="*/ 0 w 10615332"/>
              <a:gd name="connsiteY0" fmla="*/ 9427 h 6867427"/>
              <a:gd name="connsiteX1" fmla="*/ 7986311 w 10615332"/>
              <a:gd name="connsiteY1" fmla="*/ 0 h 6867427"/>
              <a:gd name="connsiteX2" fmla="*/ 9964133 w 10615332"/>
              <a:gd name="connsiteY2" fmla="*/ 782425 h 6867427"/>
              <a:gd name="connsiteX3" fmla="*/ 10548593 w 10615332"/>
              <a:gd name="connsiteY3" fmla="*/ 2300141 h 6867427"/>
              <a:gd name="connsiteX4" fmla="*/ 8729221 w 10615332"/>
              <a:gd name="connsiteY4" fmla="*/ 6867427 h 6867427"/>
              <a:gd name="connsiteX5" fmla="*/ 0 w 10615332"/>
              <a:gd name="connsiteY5" fmla="*/ 6867427 h 6867427"/>
              <a:gd name="connsiteX6" fmla="*/ 0 w 10615332"/>
              <a:gd name="connsiteY6" fmla="*/ 9427 h 6867427"/>
              <a:gd name="connsiteX0" fmla="*/ 0 w 10615332"/>
              <a:gd name="connsiteY0" fmla="*/ 9427 h 6867427"/>
              <a:gd name="connsiteX1" fmla="*/ 7986311 w 10615332"/>
              <a:gd name="connsiteY1" fmla="*/ 0 h 6867427"/>
              <a:gd name="connsiteX2" fmla="*/ 9964133 w 10615332"/>
              <a:gd name="connsiteY2" fmla="*/ 782425 h 6867427"/>
              <a:gd name="connsiteX3" fmla="*/ 10548593 w 10615332"/>
              <a:gd name="connsiteY3" fmla="*/ 2300141 h 6867427"/>
              <a:gd name="connsiteX4" fmla="*/ 8729221 w 10615332"/>
              <a:gd name="connsiteY4" fmla="*/ 6867427 h 6867427"/>
              <a:gd name="connsiteX5" fmla="*/ 0 w 10615332"/>
              <a:gd name="connsiteY5" fmla="*/ 6867427 h 6867427"/>
              <a:gd name="connsiteX6" fmla="*/ 0 w 10615332"/>
              <a:gd name="connsiteY6" fmla="*/ 9427 h 6867427"/>
              <a:gd name="connsiteX0" fmla="*/ 0 w 10630940"/>
              <a:gd name="connsiteY0" fmla="*/ 9427 h 6867427"/>
              <a:gd name="connsiteX1" fmla="*/ 7986311 w 10630940"/>
              <a:gd name="connsiteY1" fmla="*/ 0 h 6867427"/>
              <a:gd name="connsiteX2" fmla="*/ 9964133 w 10630940"/>
              <a:gd name="connsiteY2" fmla="*/ 782425 h 6867427"/>
              <a:gd name="connsiteX3" fmla="*/ 10548593 w 10630940"/>
              <a:gd name="connsiteY3" fmla="*/ 2300141 h 6867427"/>
              <a:gd name="connsiteX4" fmla="*/ 8729221 w 10630940"/>
              <a:gd name="connsiteY4" fmla="*/ 6867427 h 6867427"/>
              <a:gd name="connsiteX5" fmla="*/ 0 w 10630940"/>
              <a:gd name="connsiteY5" fmla="*/ 6867427 h 6867427"/>
              <a:gd name="connsiteX6" fmla="*/ 0 w 10630940"/>
              <a:gd name="connsiteY6" fmla="*/ 9427 h 6867427"/>
              <a:gd name="connsiteX0" fmla="*/ 0 w 10624664"/>
              <a:gd name="connsiteY0" fmla="*/ 9427 h 6867427"/>
              <a:gd name="connsiteX1" fmla="*/ 7986311 w 10624664"/>
              <a:gd name="connsiteY1" fmla="*/ 0 h 6867427"/>
              <a:gd name="connsiteX2" fmla="*/ 9964133 w 10624664"/>
              <a:gd name="connsiteY2" fmla="*/ 782425 h 6867427"/>
              <a:gd name="connsiteX3" fmla="*/ 10548593 w 10624664"/>
              <a:gd name="connsiteY3" fmla="*/ 2300141 h 6867427"/>
              <a:gd name="connsiteX4" fmla="*/ 8729221 w 10624664"/>
              <a:gd name="connsiteY4" fmla="*/ 6867427 h 6867427"/>
              <a:gd name="connsiteX5" fmla="*/ 0 w 10624664"/>
              <a:gd name="connsiteY5" fmla="*/ 6867427 h 6867427"/>
              <a:gd name="connsiteX6" fmla="*/ 0 w 10624664"/>
              <a:gd name="connsiteY6" fmla="*/ 9427 h 6867427"/>
              <a:gd name="connsiteX0" fmla="*/ 0 w 10622810"/>
              <a:gd name="connsiteY0" fmla="*/ 9427 h 6867427"/>
              <a:gd name="connsiteX1" fmla="*/ 7986311 w 10622810"/>
              <a:gd name="connsiteY1" fmla="*/ 0 h 6867427"/>
              <a:gd name="connsiteX2" fmla="*/ 9964133 w 10622810"/>
              <a:gd name="connsiteY2" fmla="*/ 782425 h 6867427"/>
              <a:gd name="connsiteX3" fmla="*/ 10548593 w 10622810"/>
              <a:gd name="connsiteY3" fmla="*/ 2300141 h 6867427"/>
              <a:gd name="connsiteX4" fmla="*/ 8729221 w 10622810"/>
              <a:gd name="connsiteY4" fmla="*/ 6867427 h 6867427"/>
              <a:gd name="connsiteX5" fmla="*/ 0 w 10622810"/>
              <a:gd name="connsiteY5" fmla="*/ 6867427 h 6867427"/>
              <a:gd name="connsiteX6" fmla="*/ 0 w 10622810"/>
              <a:gd name="connsiteY6" fmla="*/ 9427 h 6867427"/>
              <a:gd name="connsiteX0" fmla="*/ 0 w 10622810"/>
              <a:gd name="connsiteY0" fmla="*/ 9427 h 6867427"/>
              <a:gd name="connsiteX1" fmla="*/ 7986311 w 10622810"/>
              <a:gd name="connsiteY1" fmla="*/ 0 h 6867427"/>
              <a:gd name="connsiteX2" fmla="*/ 9964133 w 10622810"/>
              <a:gd name="connsiteY2" fmla="*/ 782425 h 6867427"/>
              <a:gd name="connsiteX3" fmla="*/ 10548593 w 10622810"/>
              <a:gd name="connsiteY3" fmla="*/ 2300141 h 6867427"/>
              <a:gd name="connsiteX4" fmla="*/ 8729221 w 10622810"/>
              <a:gd name="connsiteY4" fmla="*/ 6867427 h 6867427"/>
              <a:gd name="connsiteX5" fmla="*/ 0 w 10622810"/>
              <a:gd name="connsiteY5" fmla="*/ 6867427 h 6867427"/>
              <a:gd name="connsiteX6" fmla="*/ 0 w 10622810"/>
              <a:gd name="connsiteY6" fmla="*/ 9427 h 6867427"/>
              <a:gd name="connsiteX0" fmla="*/ 0 w 10622810"/>
              <a:gd name="connsiteY0" fmla="*/ 9427 h 6867427"/>
              <a:gd name="connsiteX1" fmla="*/ 7986311 w 10622810"/>
              <a:gd name="connsiteY1" fmla="*/ 0 h 6867427"/>
              <a:gd name="connsiteX2" fmla="*/ 9964133 w 10622810"/>
              <a:gd name="connsiteY2" fmla="*/ 782425 h 6867427"/>
              <a:gd name="connsiteX3" fmla="*/ 10548593 w 10622810"/>
              <a:gd name="connsiteY3" fmla="*/ 2300141 h 6867427"/>
              <a:gd name="connsiteX4" fmla="*/ 8748271 w 10622810"/>
              <a:gd name="connsiteY4" fmla="*/ 6861077 h 6867427"/>
              <a:gd name="connsiteX5" fmla="*/ 0 w 10622810"/>
              <a:gd name="connsiteY5" fmla="*/ 6867427 h 6867427"/>
              <a:gd name="connsiteX6" fmla="*/ 0 w 10622810"/>
              <a:gd name="connsiteY6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2810" h="6867427">
                <a:moveTo>
                  <a:pt x="0" y="9427"/>
                </a:moveTo>
                <a:lnTo>
                  <a:pt x="7986311" y="0"/>
                </a:lnTo>
                <a:cubicBezTo>
                  <a:pt x="8315306" y="105658"/>
                  <a:pt x="9292343" y="515333"/>
                  <a:pt x="9964133" y="782425"/>
                </a:cubicBezTo>
                <a:cubicBezTo>
                  <a:pt x="10464224" y="1006941"/>
                  <a:pt x="10772560" y="1659039"/>
                  <a:pt x="10548593" y="2300141"/>
                </a:cubicBezTo>
                <a:lnTo>
                  <a:pt x="8748271" y="686107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</p:spPr>
        <p:txBody>
          <a:bodyPr/>
          <a:lstStyle/>
          <a:p>
            <a:endParaRPr lang="es-CO" dirty="0"/>
          </a:p>
        </p:txBody>
      </p:sp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B7E61E6A-8D22-4669-873D-E0209CB62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6034794"/>
            <a:ext cx="7724776" cy="7080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highlight>
                  <a:srgbClr val="EAEAEA"/>
                </a:highlight>
              </a:defRPr>
            </a:lvl1pPr>
          </a:lstStyle>
          <a:p>
            <a:pPr algn="ctr"/>
            <a:r>
              <a:rPr lang="es-MX" sz="2000" dirty="0">
                <a:latin typeface="VAG Rounded Std Light" panose="020F0502020204020204" pitchFamily="34" charset="0"/>
              </a:rPr>
              <a:t> En caso de necesitarlo este espacio es para un pequeño eslogan o descripción de la presentación.</a:t>
            </a:r>
            <a:endParaRPr lang="es-CO" sz="2000" dirty="0">
              <a:latin typeface="VAG Rounded Std Light" panose="020F0502020204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382E9E7-56EE-4E63-A120-39373676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4891603"/>
            <a:ext cx="7724776" cy="969356"/>
          </a:xfrm>
          <a:prstGeom prst="roundRect">
            <a:avLst>
              <a:gd name="adj" fmla="val 9002"/>
            </a:avLst>
          </a:prstGeom>
          <a:solidFill>
            <a:schemeClr val="accent1"/>
          </a:solidFill>
        </p:spPr>
        <p:txBody>
          <a:bodyPr numCol="1"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TÍTULO EN VAG ROUNDED STD THIN MAYÚSCULA NO MAYOR A 36 PUNTOS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63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in Logotip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90738-DB27-49FB-8F64-1CFCFC827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19594"/>
            <a:ext cx="10515600" cy="818811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s-MX" dirty="0"/>
              <a:t>Usa esta diapositiva sin logo solo en caso de tener demasiado texto o que el contenido requiera hacer uso de todo el espacio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52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9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foto contorneada ve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B7E61E6A-8D22-4669-873D-E0209CB62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5870466"/>
            <a:ext cx="7724776" cy="7080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/>
            <a:r>
              <a:rPr lang="es-MX" sz="2000" dirty="0">
                <a:latin typeface="VAG Rounded Std Light" panose="020F0502020204020204" pitchFamily="34" charset="0"/>
              </a:rPr>
              <a:t> En caso de necesitarlo este espacio es para un pequeño eslogan o descripción de la presentación.</a:t>
            </a:r>
            <a:endParaRPr lang="es-CO" sz="2000" dirty="0">
              <a:latin typeface="VAG Rounded Std Light" panose="020F0502020204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382E9E7-56EE-4E63-A120-39373676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4901110"/>
            <a:ext cx="7724776" cy="969356"/>
          </a:xfrm>
          <a:prstGeom prst="roundRect">
            <a:avLst>
              <a:gd name="adj" fmla="val 9002"/>
            </a:avLst>
          </a:prstGeom>
          <a:noFill/>
        </p:spPr>
        <p:txBody>
          <a:bodyPr numCol="1" anchor="ctr"/>
          <a:lstStyle>
            <a:lvl1pPr algn="ctr">
              <a:defRPr sz="3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TÍTULO EN VAG ROUNDED STD THIN MAYÚSCULA NO MAYOR A 36 PUNTOS</a:t>
            </a:r>
            <a:endParaRPr lang="es-CO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0017AC22-1477-4C6D-BC2E-6DE5F4FCF3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10410170" cy="4797425"/>
          </a:xfrm>
          <a:custGeom>
            <a:avLst/>
            <a:gdLst>
              <a:gd name="connsiteX0" fmla="*/ 0 w 7484532"/>
              <a:gd name="connsiteY0" fmla="*/ 0 h 4797425"/>
              <a:gd name="connsiteX1" fmla="*/ 7484532 w 7484532"/>
              <a:gd name="connsiteY1" fmla="*/ 0 h 4797425"/>
              <a:gd name="connsiteX2" fmla="*/ 7484532 w 7484532"/>
              <a:gd name="connsiteY2" fmla="*/ 4797425 h 4797425"/>
              <a:gd name="connsiteX3" fmla="*/ 0 w 7484532"/>
              <a:gd name="connsiteY3" fmla="*/ 4797425 h 4797425"/>
              <a:gd name="connsiteX4" fmla="*/ 0 w 7484532"/>
              <a:gd name="connsiteY4" fmla="*/ 0 h 4797425"/>
              <a:gd name="connsiteX0" fmla="*/ 0 w 9934221"/>
              <a:gd name="connsiteY0" fmla="*/ 0 h 4797425"/>
              <a:gd name="connsiteX1" fmla="*/ 7484532 w 9934221"/>
              <a:gd name="connsiteY1" fmla="*/ 0 h 4797425"/>
              <a:gd name="connsiteX2" fmla="*/ 9934221 w 9934221"/>
              <a:gd name="connsiteY2" fmla="*/ 1049867 h 4797425"/>
              <a:gd name="connsiteX3" fmla="*/ 7484532 w 9934221"/>
              <a:gd name="connsiteY3" fmla="*/ 4797425 h 4797425"/>
              <a:gd name="connsiteX4" fmla="*/ 0 w 9934221"/>
              <a:gd name="connsiteY4" fmla="*/ 4797425 h 4797425"/>
              <a:gd name="connsiteX5" fmla="*/ 0 w 9934221"/>
              <a:gd name="connsiteY5" fmla="*/ 0 h 4797425"/>
              <a:gd name="connsiteX0" fmla="*/ 0 w 10456887"/>
              <a:gd name="connsiteY0" fmla="*/ 0 h 4797425"/>
              <a:gd name="connsiteX1" fmla="*/ 7484532 w 10456887"/>
              <a:gd name="connsiteY1" fmla="*/ 0 h 4797425"/>
              <a:gd name="connsiteX2" fmla="*/ 9934221 w 10456887"/>
              <a:gd name="connsiteY2" fmla="*/ 1049867 h 4797425"/>
              <a:gd name="connsiteX3" fmla="*/ 10397066 w 10456887"/>
              <a:gd name="connsiteY3" fmla="*/ 1512711 h 4797425"/>
              <a:gd name="connsiteX4" fmla="*/ 7484532 w 10456887"/>
              <a:gd name="connsiteY4" fmla="*/ 4797425 h 4797425"/>
              <a:gd name="connsiteX5" fmla="*/ 0 w 10456887"/>
              <a:gd name="connsiteY5" fmla="*/ 4797425 h 4797425"/>
              <a:gd name="connsiteX6" fmla="*/ 0 w 10456887"/>
              <a:gd name="connsiteY6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7484532 w 10491209"/>
              <a:gd name="connsiteY5" fmla="*/ 47974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245598 w 10491209"/>
              <a:gd name="connsiteY5" fmla="*/ 39846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889771 w 10485392"/>
              <a:gd name="connsiteY2" fmla="*/ 954617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780233 w 10485392"/>
              <a:gd name="connsiteY2" fmla="*/ 921279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3863"/>
              <a:gd name="connsiteY0" fmla="*/ 0 h 4797425"/>
              <a:gd name="connsiteX1" fmla="*/ 7459132 w 10483863"/>
              <a:gd name="connsiteY1" fmla="*/ 0 h 4797425"/>
              <a:gd name="connsiteX2" fmla="*/ 9780233 w 10483863"/>
              <a:gd name="connsiteY2" fmla="*/ 921279 h 4797425"/>
              <a:gd name="connsiteX3" fmla="*/ 10331979 w 10483863"/>
              <a:gd name="connsiteY3" fmla="*/ 1492074 h 4797425"/>
              <a:gd name="connsiteX4" fmla="*/ 10374488 w 10483863"/>
              <a:gd name="connsiteY4" fmla="*/ 2077156 h 4797425"/>
              <a:gd name="connsiteX5" fmla="*/ 9810043 w 10483863"/>
              <a:gd name="connsiteY5" fmla="*/ 3612444 h 4797425"/>
              <a:gd name="connsiteX6" fmla="*/ 9606843 w 10483863"/>
              <a:gd name="connsiteY6" fmla="*/ 3838222 h 4797425"/>
              <a:gd name="connsiteX7" fmla="*/ 9245598 w 10483863"/>
              <a:gd name="connsiteY7" fmla="*/ 3984625 h 4797425"/>
              <a:gd name="connsiteX8" fmla="*/ 0 w 10483863"/>
              <a:gd name="connsiteY8" fmla="*/ 4797425 h 4797425"/>
              <a:gd name="connsiteX9" fmla="*/ 0 w 10483863"/>
              <a:gd name="connsiteY9" fmla="*/ 0 h 4797425"/>
              <a:gd name="connsiteX0" fmla="*/ 0 w 10562876"/>
              <a:gd name="connsiteY0" fmla="*/ 0 h 4797425"/>
              <a:gd name="connsiteX1" fmla="*/ 7459132 w 10562876"/>
              <a:gd name="connsiteY1" fmla="*/ 0 h 4797425"/>
              <a:gd name="connsiteX2" fmla="*/ 9780233 w 10562876"/>
              <a:gd name="connsiteY2" fmla="*/ 921279 h 4797425"/>
              <a:gd name="connsiteX3" fmla="*/ 10331979 w 10562876"/>
              <a:gd name="connsiteY3" fmla="*/ 1492074 h 4797425"/>
              <a:gd name="connsiteX4" fmla="*/ 10374488 w 10562876"/>
              <a:gd name="connsiteY4" fmla="*/ 2077156 h 4797425"/>
              <a:gd name="connsiteX5" fmla="*/ 9810043 w 10562876"/>
              <a:gd name="connsiteY5" fmla="*/ 3612444 h 4797425"/>
              <a:gd name="connsiteX6" fmla="*/ 9606843 w 10562876"/>
              <a:gd name="connsiteY6" fmla="*/ 3838222 h 4797425"/>
              <a:gd name="connsiteX7" fmla="*/ 9245598 w 10562876"/>
              <a:gd name="connsiteY7" fmla="*/ 3984625 h 4797425"/>
              <a:gd name="connsiteX8" fmla="*/ 0 w 10562876"/>
              <a:gd name="connsiteY8" fmla="*/ 4797425 h 4797425"/>
              <a:gd name="connsiteX9" fmla="*/ 0 w 10562876"/>
              <a:gd name="connsiteY9" fmla="*/ 0 h 4797425"/>
              <a:gd name="connsiteX0" fmla="*/ 0 w 10539555"/>
              <a:gd name="connsiteY0" fmla="*/ 0 h 4797425"/>
              <a:gd name="connsiteX1" fmla="*/ 7459132 w 10539555"/>
              <a:gd name="connsiteY1" fmla="*/ 0 h 4797425"/>
              <a:gd name="connsiteX2" fmla="*/ 9780233 w 10539555"/>
              <a:gd name="connsiteY2" fmla="*/ 921279 h 4797425"/>
              <a:gd name="connsiteX3" fmla="*/ 10331979 w 10539555"/>
              <a:gd name="connsiteY3" fmla="*/ 1492074 h 4797425"/>
              <a:gd name="connsiteX4" fmla="*/ 10341151 w 10539555"/>
              <a:gd name="connsiteY4" fmla="*/ 2200981 h 4797425"/>
              <a:gd name="connsiteX5" fmla="*/ 9810043 w 10539555"/>
              <a:gd name="connsiteY5" fmla="*/ 3612444 h 4797425"/>
              <a:gd name="connsiteX6" fmla="*/ 9606843 w 10539555"/>
              <a:gd name="connsiteY6" fmla="*/ 3838222 h 4797425"/>
              <a:gd name="connsiteX7" fmla="*/ 9245598 w 10539555"/>
              <a:gd name="connsiteY7" fmla="*/ 3984625 h 4797425"/>
              <a:gd name="connsiteX8" fmla="*/ 0 w 10539555"/>
              <a:gd name="connsiteY8" fmla="*/ 4797425 h 4797425"/>
              <a:gd name="connsiteX9" fmla="*/ 0 w 10539555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92074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75471 w 10408002"/>
              <a:gd name="connsiteY2" fmla="*/ 906992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10438"/>
              <a:gd name="connsiteY0" fmla="*/ 0 h 4797425"/>
              <a:gd name="connsiteX1" fmla="*/ 7459132 w 10410438"/>
              <a:gd name="connsiteY1" fmla="*/ 0 h 4797425"/>
              <a:gd name="connsiteX2" fmla="*/ 9775471 w 10410438"/>
              <a:gd name="connsiteY2" fmla="*/ 906992 h 4797425"/>
              <a:gd name="connsiteX3" fmla="*/ 10336741 w 10410438"/>
              <a:gd name="connsiteY3" fmla="*/ 1477786 h 4797425"/>
              <a:gd name="connsiteX4" fmla="*/ 10341151 w 10410438"/>
              <a:gd name="connsiteY4" fmla="*/ 2200981 h 4797425"/>
              <a:gd name="connsiteX5" fmla="*/ 9810043 w 10410438"/>
              <a:gd name="connsiteY5" fmla="*/ 3612444 h 4797425"/>
              <a:gd name="connsiteX6" fmla="*/ 9606843 w 10410438"/>
              <a:gd name="connsiteY6" fmla="*/ 3838222 h 4797425"/>
              <a:gd name="connsiteX7" fmla="*/ 9245598 w 10410438"/>
              <a:gd name="connsiteY7" fmla="*/ 3984625 h 4797425"/>
              <a:gd name="connsiteX8" fmla="*/ 0 w 10410438"/>
              <a:gd name="connsiteY8" fmla="*/ 4797425 h 4797425"/>
              <a:gd name="connsiteX9" fmla="*/ 0 w 10410438"/>
              <a:gd name="connsiteY9" fmla="*/ 0 h 4797425"/>
              <a:gd name="connsiteX0" fmla="*/ 0 w 10408614"/>
              <a:gd name="connsiteY0" fmla="*/ 0 h 4797425"/>
              <a:gd name="connsiteX1" fmla="*/ 7459132 w 10408614"/>
              <a:gd name="connsiteY1" fmla="*/ 0 h 4797425"/>
              <a:gd name="connsiteX2" fmla="*/ 9775471 w 10408614"/>
              <a:gd name="connsiteY2" fmla="*/ 906992 h 4797425"/>
              <a:gd name="connsiteX3" fmla="*/ 10336741 w 10408614"/>
              <a:gd name="connsiteY3" fmla="*/ 1477786 h 4797425"/>
              <a:gd name="connsiteX4" fmla="*/ 10341151 w 10408614"/>
              <a:gd name="connsiteY4" fmla="*/ 2200981 h 4797425"/>
              <a:gd name="connsiteX5" fmla="*/ 9810043 w 10408614"/>
              <a:gd name="connsiteY5" fmla="*/ 3612444 h 4797425"/>
              <a:gd name="connsiteX6" fmla="*/ 9606843 w 10408614"/>
              <a:gd name="connsiteY6" fmla="*/ 3838222 h 4797425"/>
              <a:gd name="connsiteX7" fmla="*/ 9245598 w 10408614"/>
              <a:gd name="connsiteY7" fmla="*/ 3984625 h 4797425"/>
              <a:gd name="connsiteX8" fmla="*/ 0 w 10408614"/>
              <a:gd name="connsiteY8" fmla="*/ 4797425 h 4797425"/>
              <a:gd name="connsiteX9" fmla="*/ 0 w 10408614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612444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31310 w 10410985"/>
              <a:gd name="connsiteY7" fmla="*/ 3975100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56481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210505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345913"/>
              <a:gd name="connsiteY0" fmla="*/ 0 h 4797425"/>
              <a:gd name="connsiteX1" fmla="*/ 7459132 w 10345913"/>
              <a:gd name="connsiteY1" fmla="*/ 0 h 4797425"/>
              <a:gd name="connsiteX2" fmla="*/ 9775471 w 10345913"/>
              <a:gd name="connsiteY2" fmla="*/ 906992 h 4797425"/>
              <a:gd name="connsiteX3" fmla="*/ 10345913 w 10345913"/>
              <a:gd name="connsiteY3" fmla="*/ 2210505 h 4797425"/>
              <a:gd name="connsiteX4" fmla="*/ 9814806 w 10345913"/>
              <a:gd name="connsiteY4" fmla="*/ 3583868 h 4797425"/>
              <a:gd name="connsiteX5" fmla="*/ 9231310 w 10345913"/>
              <a:gd name="connsiteY5" fmla="*/ 3975100 h 4797425"/>
              <a:gd name="connsiteX6" fmla="*/ 0 w 10345913"/>
              <a:gd name="connsiteY6" fmla="*/ 4797425 h 4797425"/>
              <a:gd name="connsiteX7" fmla="*/ 0 w 10345913"/>
              <a:gd name="connsiteY7" fmla="*/ 0 h 4797425"/>
              <a:gd name="connsiteX0" fmla="*/ 0 w 10411234"/>
              <a:gd name="connsiteY0" fmla="*/ 0 h 4797425"/>
              <a:gd name="connsiteX1" fmla="*/ 7459132 w 10411234"/>
              <a:gd name="connsiteY1" fmla="*/ 0 h 4797425"/>
              <a:gd name="connsiteX2" fmla="*/ 9775471 w 10411234"/>
              <a:gd name="connsiteY2" fmla="*/ 906992 h 4797425"/>
              <a:gd name="connsiteX3" fmla="*/ 10345913 w 10411234"/>
              <a:gd name="connsiteY3" fmla="*/ 2210505 h 4797425"/>
              <a:gd name="connsiteX4" fmla="*/ 9814806 w 10411234"/>
              <a:gd name="connsiteY4" fmla="*/ 3583868 h 4797425"/>
              <a:gd name="connsiteX5" fmla="*/ 9231310 w 10411234"/>
              <a:gd name="connsiteY5" fmla="*/ 3975100 h 4797425"/>
              <a:gd name="connsiteX6" fmla="*/ 0 w 10411234"/>
              <a:gd name="connsiteY6" fmla="*/ 4797425 h 4797425"/>
              <a:gd name="connsiteX7" fmla="*/ 0 w 10411234"/>
              <a:gd name="connsiteY7" fmla="*/ 0 h 4797425"/>
              <a:gd name="connsiteX0" fmla="*/ 0 w 10410170"/>
              <a:gd name="connsiteY0" fmla="*/ 0 h 4797425"/>
              <a:gd name="connsiteX1" fmla="*/ 7459132 w 10410170"/>
              <a:gd name="connsiteY1" fmla="*/ 0 h 4797425"/>
              <a:gd name="connsiteX2" fmla="*/ 9775471 w 10410170"/>
              <a:gd name="connsiteY2" fmla="*/ 906992 h 4797425"/>
              <a:gd name="connsiteX3" fmla="*/ 10345913 w 10410170"/>
              <a:gd name="connsiteY3" fmla="*/ 2210505 h 4797425"/>
              <a:gd name="connsiteX4" fmla="*/ 9814806 w 10410170"/>
              <a:gd name="connsiteY4" fmla="*/ 3583868 h 4797425"/>
              <a:gd name="connsiteX5" fmla="*/ 9231310 w 10410170"/>
              <a:gd name="connsiteY5" fmla="*/ 3975100 h 4797425"/>
              <a:gd name="connsiteX6" fmla="*/ 0 w 10410170"/>
              <a:gd name="connsiteY6" fmla="*/ 4797425 h 4797425"/>
              <a:gd name="connsiteX7" fmla="*/ 0 w 10410170"/>
              <a:gd name="connsiteY7" fmla="*/ 0 h 479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0170" h="4797425">
                <a:moveTo>
                  <a:pt x="0" y="0"/>
                </a:moveTo>
                <a:lnTo>
                  <a:pt x="7459132" y="0"/>
                </a:lnTo>
                <a:lnTo>
                  <a:pt x="9775471" y="906992"/>
                </a:lnTo>
                <a:cubicBezTo>
                  <a:pt x="10247076" y="1099196"/>
                  <a:pt x="10548907" y="1640534"/>
                  <a:pt x="10345913" y="2210505"/>
                </a:cubicBezTo>
                <a:cubicBezTo>
                  <a:pt x="10230790" y="2534002"/>
                  <a:pt x="9952948" y="3204837"/>
                  <a:pt x="9814806" y="3583868"/>
                </a:cubicBezTo>
                <a:cubicBezTo>
                  <a:pt x="9724289" y="3781923"/>
                  <a:pt x="9515355" y="3933972"/>
                  <a:pt x="9231310" y="3975100"/>
                </a:cubicBezTo>
                <a:lnTo>
                  <a:pt x="0" y="4797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872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 Ve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5E83794-2855-4ED6-A62D-3AFDEB7C0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32550" cy="6428631"/>
          </a:xfrm>
          <a:custGeom>
            <a:avLst/>
            <a:gdLst>
              <a:gd name="connsiteX0" fmla="*/ 0 w 6413500"/>
              <a:gd name="connsiteY0" fmla="*/ 0 h 5308600"/>
              <a:gd name="connsiteX1" fmla="*/ 6413500 w 6413500"/>
              <a:gd name="connsiteY1" fmla="*/ 0 h 5308600"/>
              <a:gd name="connsiteX2" fmla="*/ 6413500 w 6413500"/>
              <a:gd name="connsiteY2" fmla="*/ 5308600 h 5308600"/>
              <a:gd name="connsiteX3" fmla="*/ 0 w 6413500"/>
              <a:gd name="connsiteY3" fmla="*/ 5308600 h 5308600"/>
              <a:gd name="connsiteX4" fmla="*/ 0 w 6413500"/>
              <a:gd name="connsiteY4" fmla="*/ 0 h 5308600"/>
              <a:gd name="connsiteX0" fmla="*/ 0 w 6413500"/>
              <a:gd name="connsiteY0" fmla="*/ 0 h 6756400"/>
              <a:gd name="connsiteX1" fmla="*/ 6413500 w 6413500"/>
              <a:gd name="connsiteY1" fmla="*/ 0 h 6756400"/>
              <a:gd name="connsiteX2" fmla="*/ 3792220 w 6413500"/>
              <a:gd name="connsiteY2" fmla="*/ 6756400 h 6756400"/>
              <a:gd name="connsiteX3" fmla="*/ 0 w 6413500"/>
              <a:gd name="connsiteY3" fmla="*/ 5308600 h 6756400"/>
              <a:gd name="connsiteX4" fmla="*/ 0 w 6413500"/>
              <a:gd name="connsiteY4" fmla="*/ 0 h 675640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0 w 6413500"/>
              <a:gd name="connsiteY3" fmla="*/ 5308600 h 6786880"/>
              <a:gd name="connsiteX4" fmla="*/ 0 w 6413500"/>
              <a:gd name="connsiteY4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2720340 w 6413500"/>
              <a:gd name="connsiteY3" fmla="*/ 6370320 h 6786880"/>
              <a:gd name="connsiteX4" fmla="*/ 0 w 6413500"/>
              <a:gd name="connsiteY4" fmla="*/ 5308600 h 6786880"/>
              <a:gd name="connsiteX5" fmla="*/ 0 w 6413500"/>
              <a:gd name="connsiteY5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4251960 w 6413500"/>
              <a:gd name="connsiteY2" fmla="*/ 5585460 h 6786880"/>
              <a:gd name="connsiteX3" fmla="*/ 3784600 w 6413500"/>
              <a:gd name="connsiteY3" fmla="*/ 6786880 h 6786880"/>
              <a:gd name="connsiteX4" fmla="*/ 2720340 w 6413500"/>
              <a:gd name="connsiteY4" fmla="*/ 6370320 h 6786880"/>
              <a:gd name="connsiteX5" fmla="*/ 0 w 6413500"/>
              <a:gd name="connsiteY5" fmla="*/ 5308600 h 6786880"/>
              <a:gd name="connsiteX6" fmla="*/ 0 w 6413500"/>
              <a:gd name="connsiteY6" fmla="*/ 0 h 6786880"/>
              <a:gd name="connsiteX0" fmla="*/ 0 w 6413500"/>
              <a:gd name="connsiteY0" fmla="*/ 0 h 6370320"/>
              <a:gd name="connsiteX1" fmla="*/ 6413500 w 6413500"/>
              <a:gd name="connsiteY1" fmla="*/ 0 h 6370320"/>
              <a:gd name="connsiteX2" fmla="*/ 4251960 w 6413500"/>
              <a:gd name="connsiteY2" fmla="*/ 5585460 h 6370320"/>
              <a:gd name="connsiteX3" fmla="*/ 2720340 w 6413500"/>
              <a:gd name="connsiteY3" fmla="*/ 6370320 h 6370320"/>
              <a:gd name="connsiteX4" fmla="*/ 0 w 6413500"/>
              <a:gd name="connsiteY4" fmla="*/ 5308600 h 6370320"/>
              <a:gd name="connsiteX5" fmla="*/ 0 w 6413500"/>
              <a:gd name="connsiteY5" fmla="*/ 0 h 6370320"/>
              <a:gd name="connsiteX0" fmla="*/ 0 w 6413500"/>
              <a:gd name="connsiteY0" fmla="*/ 0 h 6421405"/>
              <a:gd name="connsiteX1" fmla="*/ 6413500 w 6413500"/>
              <a:gd name="connsiteY1" fmla="*/ 0 h 6421405"/>
              <a:gd name="connsiteX2" fmla="*/ 4251960 w 6413500"/>
              <a:gd name="connsiteY2" fmla="*/ 5585460 h 6421405"/>
              <a:gd name="connsiteX3" fmla="*/ 2720340 w 6413500"/>
              <a:gd name="connsiteY3" fmla="*/ 6370320 h 6421405"/>
              <a:gd name="connsiteX4" fmla="*/ 0 w 6413500"/>
              <a:gd name="connsiteY4" fmla="*/ 5308600 h 6421405"/>
              <a:gd name="connsiteX5" fmla="*/ 0 w 6413500"/>
              <a:gd name="connsiteY5" fmla="*/ 0 h 6421405"/>
              <a:gd name="connsiteX0" fmla="*/ 0 w 6413500"/>
              <a:gd name="connsiteY0" fmla="*/ 0 h 6432659"/>
              <a:gd name="connsiteX1" fmla="*/ 6413500 w 6413500"/>
              <a:gd name="connsiteY1" fmla="*/ 0 h 6432659"/>
              <a:gd name="connsiteX2" fmla="*/ 4251960 w 6413500"/>
              <a:gd name="connsiteY2" fmla="*/ 5585460 h 6432659"/>
              <a:gd name="connsiteX3" fmla="*/ 2720340 w 6413500"/>
              <a:gd name="connsiteY3" fmla="*/ 6370320 h 6432659"/>
              <a:gd name="connsiteX4" fmla="*/ 0 w 6413500"/>
              <a:gd name="connsiteY4" fmla="*/ 5308600 h 6432659"/>
              <a:gd name="connsiteX5" fmla="*/ 0 w 6413500"/>
              <a:gd name="connsiteY5" fmla="*/ 0 h 6432659"/>
              <a:gd name="connsiteX0" fmla="*/ 0 w 6413500"/>
              <a:gd name="connsiteY0" fmla="*/ 0 h 6437841"/>
              <a:gd name="connsiteX1" fmla="*/ 6413500 w 6413500"/>
              <a:gd name="connsiteY1" fmla="*/ 0 h 6437841"/>
              <a:gd name="connsiteX2" fmla="*/ 4251960 w 6413500"/>
              <a:gd name="connsiteY2" fmla="*/ 5585460 h 6437841"/>
              <a:gd name="connsiteX3" fmla="*/ 2720340 w 6413500"/>
              <a:gd name="connsiteY3" fmla="*/ 6370320 h 6437841"/>
              <a:gd name="connsiteX4" fmla="*/ 0 w 6413500"/>
              <a:gd name="connsiteY4" fmla="*/ 5308600 h 6437841"/>
              <a:gd name="connsiteX5" fmla="*/ 0 w 6413500"/>
              <a:gd name="connsiteY5" fmla="*/ 0 h 6437841"/>
              <a:gd name="connsiteX0" fmla="*/ 0 w 6413500"/>
              <a:gd name="connsiteY0" fmla="*/ 0 h 6426885"/>
              <a:gd name="connsiteX1" fmla="*/ 6413500 w 6413500"/>
              <a:gd name="connsiteY1" fmla="*/ 0 h 6426885"/>
              <a:gd name="connsiteX2" fmla="*/ 4251960 w 6413500"/>
              <a:gd name="connsiteY2" fmla="*/ 5585460 h 6426885"/>
              <a:gd name="connsiteX3" fmla="*/ 2720340 w 6413500"/>
              <a:gd name="connsiteY3" fmla="*/ 6370320 h 6426885"/>
              <a:gd name="connsiteX4" fmla="*/ 0 w 6413500"/>
              <a:gd name="connsiteY4" fmla="*/ 5308600 h 6426885"/>
              <a:gd name="connsiteX5" fmla="*/ 0 w 6413500"/>
              <a:gd name="connsiteY5" fmla="*/ 0 h 6426885"/>
              <a:gd name="connsiteX0" fmla="*/ 0 w 6413500"/>
              <a:gd name="connsiteY0" fmla="*/ 0 h 6443437"/>
              <a:gd name="connsiteX1" fmla="*/ 6413500 w 6413500"/>
              <a:gd name="connsiteY1" fmla="*/ 0 h 6443437"/>
              <a:gd name="connsiteX2" fmla="*/ 4251960 w 6413500"/>
              <a:gd name="connsiteY2" fmla="*/ 5585460 h 6443437"/>
              <a:gd name="connsiteX3" fmla="*/ 2720340 w 6413500"/>
              <a:gd name="connsiteY3" fmla="*/ 6370320 h 6443437"/>
              <a:gd name="connsiteX4" fmla="*/ 0 w 6413500"/>
              <a:gd name="connsiteY4" fmla="*/ 5308600 h 6443437"/>
              <a:gd name="connsiteX5" fmla="*/ 0 w 6413500"/>
              <a:gd name="connsiteY5" fmla="*/ 0 h 6443437"/>
              <a:gd name="connsiteX0" fmla="*/ 0 w 6413500"/>
              <a:gd name="connsiteY0" fmla="*/ 0 h 6429592"/>
              <a:gd name="connsiteX1" fmla="*/ 6413500 w 6413500"/>
              <a:gd name="connsiteY1" fmla="*/ 0 h 6429592"/>
              <a:gd name="connsiteX2" fmla="*/ 4251960 w 6413500"/>
              <a:gd name="connsiteY2" fmla="*/ 5585460 h 6429592"/>
              <a:gd name="connsiteX3" fmla="*/ 2720340 w 6413500"/>
              <a:gd name="connsiteY3" fmla="*/ 6370320 h 6429592"/>
              <a:gd name="connsiteX4" fmla="*/ 0 w 6413500"/>
              <a:gd name="connsiteY4" fmla="*/ 5308600 h 6429592"/>
              <a:gd name="connsiteX5" fmla="*/ 0 w 6413500"/>
              <a:gd name="connsiteY5" fmla="*/ 0 h 6429592"/>
              <a:gd name="connsiteX0" fmla="*/ 0 w 6413500"/>
              <a:gd name="connsiteY0" fmla="*/ 0 h 6437226"/>
              <a:gd name="connsiteX1" fmla="*/ 6413500 w 6413500"/>
              <a:gd name="connsiteY1" fmla="*/ 0 h 6437226"/>
              <a:gd name="connsiteX2" fmla="*/ 4251960 w 6413500"/>
              <a:gd name="connsiteY2" fmla="*/ 5585460 h 6437226"/>
              <a:gd name="connsiteX3" fmla="*/ 2720340 w 6413500"/>
              <a:gd name="connsiteY3" fmla="*/ 6370320 h 6437226"/>
              <a:gd name="connsiteX4" fmla="*/ 0 w 6413500"/>
              <a:gd name="connsiteY4" fmla="*/ 5308600 h 6437226"/>
              <a:gd name="connsiteX5" fmla="*/ 0 w 6413500"/>
              <a:gd name="connsiteY5" fmla="*/ 0 h 6437226"/>
              <a:gd name="connsiteX0" fmla="*/ 0 w 6413500"/>
              <a:gd name="connsiteY0" fmla="*/ 0 h 6428631"/>
              <a:gd name="connsiteX1" fmla="*/ 6413500 w 6413500"/>
              <a:gd name="connsiteY1" fmla="*/ 0 h 6428631"/>
              <a:gd name="connsiteX2" fmla="*/ 4251960 w 6413500"/>
              <a:gd name="connsiteY2" fmla="*/ 5585460 h 6428631"/>
              <a:gd name="connsiteX3" fmla="*/ 2720340 w 6413500"/>
              <a:gd name="connsiteY3" fmla="*/ 6370320 h 6428631"/>
              <a:gd name="connsiteX4" fmla="*/ 0 w 6413500"/>
              <a:gd name="connsiteY4" fmla="*/ 5308600 h 6428631"/>
              <a:gd name="connsiteX5" fmla="*/ 0 w 6413500"/>
              <a:gd name="connsiteY5" fmla="*/ 0 h 6428631"/>
              <a:gd name="connsiteX0" fmla="*/ 0 w 6432550"/>
              <a:gd name="connsiteY0" fmla="*/ 0 h 6428631"/>
              <a:gd name="connsiteX1" fmla="*/ 6432550 w 6432550"/>
              <a:gd name="connsiteY1" fmla="*/ 0 h 6428631"/>
              <a:gd name="connsiteX2" fmla="*/ 4251960 w 6432550"/>
              <a:gd name="connsiteY2" fmla="*/ 5585460 h 6428631"/>
              <a:gd name="connsiteX3" fmla="*/ 2720340 w 6432550"/>
              <a:gd name="connsiteY3" fmla="*/ 6370320 h 6428631"/>
              <a:gd name="connsiteX4" fmla="*/ 0 w 6432550"/>
              <a:gd name="connsiteY4" fmla="*/ 5308600 h 6428631"/>
              <a:gd name="connsiteX5" fmla="*/ 0 w 6432550"/>
              <a:gd name="connsiteY5" fmla="*/ 0 h 6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2550" h="6428631">
                <a:moveTo>
                  <a:pt x="0" y="0"/>
                </a:moveTo>
                <a:lnTo>
                  <a:pt x="6432550" y="0"/>
                </a:lnTo>
                <a:cubicBezTo>
                  <a:pt x="5712037" y="1869440"/>
                  <a:pt x="4972473" y="3716020"/>
                  <a:pt x="4251960" y="5585460"/>
                </a:cubicBezTo>
                <a:cubicBezTo>
                  <a:pt x="4030980" y="6197600"/>
                  <a:pt x="3360420" y="6581140"/>
                  <a:pt x="2720340" y="6370320"/>
                </a:cubicBezTo>
                <a:lnTo>
                  <a:pt x="0" y="5308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02D99E-B4EB-4AF1-B022-43656CD6D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9" y="2930162"/>
            <a:ext cx="5080002" cy="988695"/>
          </a:xfrm>
          <a:prstGeom prst="roundRect">
            <a:avLst>
              <a:gd name="adj" fmla="val 5170"/>
            </a:avLst>
          </a:prstGeom>
          <a:solidFill>
            <a:srgbClr val="EDEDED"/>
          </a:solidFill>
        </p:spPr>
        <p:txBody>
          <a:bodyPr anchor="ctr"/>
          <a:lstStyle>
            <a:lvl1pPr algn="ctr"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SUBTÍTULOS EN LETRA MAYÚSCULA NO MAYOR A 24 PUNTOS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18D8B6-DEF6-4E4C-94D5-062EB349FB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5713" y="4137025"/>
            <a:ext cx="3409950" cy="739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Pequeña descripción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no mayor a 16 puntos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569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a resantar infotmación - ve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DD514C5E-60E6-430A-9A9F-6140F41DC2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1571627"/>
            <a:ext cx="8834437" cy="3714745"/>
          </a:xfrm>
          <a:prstGeom prst="roundRect">
            <a:avLst>
              <a:gd name="adj" fmla="val 1282"/>
            </a:avLst>
          </a:prstGeom>
          <a:noFill/>
        </p:spPr>
        <p:txBody>
          <a:bodyPr anchor="ctr"/>
          <a:lstStyle>
            <a:lvl1pPr marL="0" indent="0" algn="l">
              <a:buNone/>
              <a:defRPr sz="6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Utiliza esta diapositiva únicamente para resaltar datos o información muy importante.</a:t>
            </a:r>
          </a:p>
        </p:txBody>
      </p:sp>
    </p:spTree>
    <p:extLst>
      <p:ext uri="{BB962C8B-B14F-4D97-AF65-F5344CB8AC3E}">
        <p14:creationId xmlns:p14="http://schemas.microsoft.com/office/powerpoint/2010/main" val="295905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foto contorneada cr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B7E61E6A-8D22-4669-873D-E0209CB62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5870466"/>
            <a:ext cx="7724776" cy="7080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MX" sz="2000" dirty="0">
                <a:latin typeface="VAG Rounded Std Light" panose="020F0502020204020204" pitchFamily="34" charset="0"/>
              </a:rPr>
              <a:t> En caso de necesitarlo este espacio es para un pequeño eslogan o descripción de la presentación.</a:t>
            </a:r>
            <a:endParaRPr lang="es-CO" sz="2000" dirty="0">
              <a:latin typeface="VAG Rounded Std Light" panose="020F0502020204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382E9E7-56EE-4E63-A120-39373676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4901110"/>
            <a:ext cx="7724776" cy="969356"/>
          </a:xfrm>
          <a:prstGeom prst="roundRect">
            <a:avLst>
              <a:gd name="adj" fmla="val 9002"/>
            </a:avLst>
          </a:prstGeom>
          <a:noFill/>
        </p:spPr>
        <p:txBody>
          <a:bodyPr numCol="1" anchor="ctr"/>
          <a:lstStyle>
            <a:lvl1pPr algn="ctr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s-MX" dirty="0"/>
              <a:t>TÍTULO EN VAG ROUNDED STD THIN MAYÚSCULA NO MAYOR A 36 PUNTOS</a:t>
            </a:r>
            <a:endParaRPr lang="es-CO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0017AC22-1477-4C6D-BC2E-6DE5F4FCF3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10410170" cy="4797425"/>
          </a:xfrm>
          <a:custGeom>
            <a:avLst/>
            <a:gdLst>
              <a:gd name="connsiteX0" fmla="*/ 0 w 7484532"/>
              <a:gd name="connsiteY0" fmla="*/ 0 h 4797425"/>
              <a:gd name="connsiteX1" fmla="*/ 7484532 w 7484532"/>
              <a:gd name="connsiteY1" fmla="*/ 0 h 4797425"/>
              <a:gd name="connsiteX2" fmla="*/ 7484532 w 7484532"/>
              <a:gd name="connsiteY2" fmla="*/ 4797425 h 4797425"/>
              <a:gd name="connsiteX3" fmla="*/ 0 w 7484532"/>
              <a:gd name="connsiteY3" fmla="*/ 4797425 h 4797425"/>
              <a:gd name="connsiteX4" fmla="*/ 0 w 7484532"/>
              <a:gd name="connsiteY4" fmla="*/ 0 h 4797425"/>
              <a:gd name="connsiteX0" fmla="*/ 0 w 9934221"/>
              <a:gd name="connsiteY0" fmla="*/ 0 h 4797425"/>
              <a:gd name="connsiteX1" fmla="*/ 7484532 w 9934221"/>
              <a:gd name="connsiteY1" fmla="*/ 0 h 4797425"/>
              <a:gd name="connsiteX2" fmla="*/ 9934221 w 9934221"/>
              <a:gd name="connsiteY2" fmla="*/ 1049867 h 4797425"/>
              <a:gd name="connsiteX3" fmla="*/ 7484532 w 9934221"/>
              <a:gd name="connsiteY3" fmla="*/ 4797425 h 4797425"/>
              <a:gd name="connsiteX4" fmla="*/ 0 w 9934221"/>
              <a:gd name="connsiteY4" fmla="*/ 4797425 h 4797425"/>
              <a:gd name="connsiteX5" fmla="*/ 0 w 9934221"/>
              <a:gd name="connsiteY5" fmla="*/ 0 h 4797425"/>
              <a:gd name="connsiteX0" fmla="*/ 0 w 10456887"/>
              <a:gd name="connsiteY0" fmla="*/ 0 h 4797425"/>
              <a:gd name="connsiteX1" fmla="*/ 7484532 w 10456887"/>
              <a:gd name="connsiteY1" fmla="*/ 0 h 4797425"/>
              <a:gd name="connsiteX2" fmla="*/ 9934221 w 10456887"/>
              <a:gd name="connsiteY2" fmla="*/ 1049867 h 4797425"/>
              <a:gd name="connsiteX3" fmla="*/ 10397066 w 10456887"/>
              <a:gd name="connsiteY3" fmla="*/ 1512711 h 4797425"/>
              <a:gd name="connsiteX4" fmla="*/ 7484532 w 10456887"/>
              <a:gd name="connsiteY4" fmla="*/ 4797425 h 4797425"/>
              <a:gd name="connsiteX5" fmla="*/ 0 w 10456887"/>
              <a:gd name="connsiteY5" fmla="*/ 4797425 h 4797425"/>
              <a:gd name="connsiteX6" fmla="*/ 0 w 10456887"/>
              <a:gd name="connsiteY6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7484532 w 10491209"/>
              <a:gd name="connsiteY5" fmla="*/ 47974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245598 w 10491209"/>
              <a:gd name="connsiteY5" fmla="*/ 39846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889771 w 10485392"/>
              <a:gd name="connsiteY2" fmla="*/ 954617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780233 w 10485392"/>
              <a:gd name="connsiteY2" fmla="*/ 921279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3863"/>
              <a:gd name="connsiteY0" fmla="*/ 0 h 4797425"/>
              <a:gd name="connsiteX1" fmla="*/ 7459132 w 10483863"/>
              <a:gd name="connsiteY1" fmla="*/ 0 h 4797425"/>
              <a:gd name="connsiteX2" fmla="*/ 9780233 w 10483863"/>
              <a:gd name="connsiteY2" fmla="*/ 921279 h 4797425"/>
              <a:gd name="connsiteX3" fmla="*/ 10331979 w 10483863"/>
              <a:gd name="connsiteY3" fmla="*/ 1492074 h 4797425"/>
              <a:gd name="connsiteX4" fmla="*/ 10374488 w 10483863"/>
              <a:gd name="connsiteY4" fmla="*/ 2077156 h 4797425"/>
              <a:gd name="connsiteX5" fmla="*/ 9810043 w 10483863"/>
              <a:gd name="connsiteY5" fmla="*/ 3612444 h 4797425"/>
              <a:gd name="connsiteX6" fmla="*/ 9606843 w 10483863"/>
              <a:gd name="connsiteY6" fmla="*/ 3838222 h 4797425"/>
              <a:gd name="connsiteX7" fmla="*/ 9245598 w 10483863"/>
              <a:gd name="connsiteY7" fmla="*/ 3984625 h 4797425"/>
              <a:gd name="connsiteX8" fmla="*/ 0 w 10483863"/>
              <a:gd name="connsiteY8" fmla="*/ 4797425 h 4797425"/>
              <a:gd name="connsiteX9" fmla="*/ 0 w 10483863"/>
              <a:gd name="connsiteY9" fmla="*/ 0 h 4797425"/>
              <a:gd name="connsiteX0" fmla="*/ 0 w 10562876"/>
              <a:gd name="connsiteY0" fmla="*/ 0 h 4797425"/>
              <a:gd name="connsiteX1" fmla="*/ 7459132 w 10562876"/>
              <a:gd name="connsiteY1" fmla="*/ 0 h 4797425"/>
              <a:gd name="connsiteX2" fmla="*/ 9780233 w 10562876"/>
              <a:gd name="connsiteY2" fmla="*/ 921279 h 4797425"/>
              <a:gd name="connsiteX3" fmla="*/ 10331979 w 10562876"/>
              <a:gd name="connsiteY3" fmla="*/ 1492074 h 4797425"/>
              <a:gd name="connsiteX4" fmla="*/ 10374488 w 10562876"/>
              <a:gd name="connsiteY4" fmla="*/ 2077156 h 4797425"/>
              <a:gd name="connsiteX5" fmla="*/ 9810043 w 10562876"/>
              <a:gd name="connsiteY5" fmla="*/ 3612444 h 4797425"/>
              <a:gd name="connsiteX6" fmla="*/ 9606843 w 10562876"/>
              <a:gd name="connsiteY6" fmla="*/ 3838222 h 4797425"/>
              <a:gd name="connsiteX7" fmla="*/ 9245598 w 10562876"/>
              <a:gd name="connsiteY7" fmla="*/ 3984625 h 4797425"/>
              <a:gd name="connsiteX8" fmla="*/ 0 w 10562876"/>
              <a:gd name="connsiteY8" fmla="*/ 4797425 h 4797425"/>
              <a:gd name="connsiteX9" fmla="*/ 0 w 10562876"/>
              <a:gd name="connsiteY9" fmla="*/ 0 h 4797425"/>
              <a:gd name="connsiteX0" fmla="*/ 0 w 10539555"/>
              <a:gd name="connsiteY0" fmla="*/ 0 h 4797425"/>
              <a:gd name="connsiteX1" fmla="*/ 7459132 w 10539555"/>
              <a:gd name="connsiteY1" fmla="*/ 0 h 4797425"/>
              <a:gd name="connsiteX2" fmla="*/ 9780233 w 10539555"/>
              <a:gd name="connsiteY2" fmla="*/ 921279 h 4797425"/>
              <a:gd name="connsiteX3" fmla="*/ 10331979 w 10539555"/>
              <a:gd name="connsiteY3" fmla="*/ 1492074 h 4797425"/>
              <a:gd name="connsiteX4" fmla="*/ 10341151 w 10539555"/>
              <a:gd name="connsiteY4" fmla="*/ 2200981 h 4797425"/>
              <a:gd name="connsiteX5" fmla="*/ 9810043 w 10539555"/>
              <a:gd name="connsiteY5" fmla="*/ 3612444 h 4797425"/>
              <a:gd name="connsiteX6" fmla="*/ 9606843 w 10539555"/>
              <a:gd name="connsiteY6" fmla="*/ 3838222 h 4797425"/>
              <a:gd name="connsiteX7" fmla="*/ 9245598 w 10539555"/>
              <a:gd name="connsiteY7" fmla="*/ 3984625 h 4797425"/>
              <a:gd name="connsiteX8" fmla="*/ 0 w 10539555"/>
              <a:gd name="connsiteY8" fmla="*/ 4797425 h 4797425"/>
              <a:gd name="connsiteX9" fmla="*/ 0 w 10539555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92074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75471 w 10408002"/>
              <a:gd name="connsiteY2" fmla="*/ 906992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10438"/>
              <a:gd name="connsiteY0" fmla="*/ 0 h 4797425"/>
              <a:gd name="connsiteX1" fmla="*/ 7459132 w 10410438"/>
              <a:gd name="connsiteY1" fmla="*/ 0 h 4797425"/>
              <a:gd name="connsiteX2" fmla="*/ 9775471 w 10410438"/>
              <a:gd name="connsiteY2" fmla="*/ 906992 h 4797425"/>
              <a:gd name="connsiteX3" fmla="*/ 10336741 w 10410438"/>
              <a:gd name="connsiteY3" fmla="*/ 1477786 h 4797425"/>
              <a:gd name="connsiteX4" fmla="*/ 10341151 w 10410438"/>
              <a:gd name="connsiteY4" fmla="*/ 2200981 h 4797425"/>
              <a:gd name="connsiteX5" fmla="*/ 9810043 w 10410438"/>
              <a:gd name="connsiteY5" fmla="*/ 3612444 h 4797425"/>
              <a:gd name="connsiteX6" fmla="*/ 9606843 w 10410438"/>
              <a:gd name="connsiteY6" fmla="*/ 3838222 h 4797425"/>
              <a:gd name="connsiteX7" fmla="*/ 9245598 w 10410438"/>
              <a:gd name="connsiteY7" fmla="*/ 3984625 h 4797425"/>
              <a:gd name="connsiteX8" fmla="*/ 0 w 10410438"/>
              <a:gd name="connsiteY8" fmla="*/ 4797425 h 4797425"/>
              <a:gd name="connsiteX9" fmla="*/ 0 w 10410438"/>
              <a:gd name="connsiteY9" fmla="*/ 0 h 4797425"/>
              <a:gd name="connsiteX0" fmla="*/ 0 w 10408614"/>
              <a:gd name="connsiteY0" fmla="*/ 0 h 4797425"/>
              <a:gd name="connsiteX1" fmla="*/ 7459132 w 10408614"/>
              <a:gd name="connsiteY1" fmla="*/ 0 h 4797425"/>
              <a:gd name="connsiteX2" fmla="*/ 9775471 w 10408614"/>
              <a:gd name="connsiteY2" fmla="*/ 906992 h 4797425"/>
              <a:gd name="connsiteX3" fmla="*/ 10336741 w 10408614"/>
              <a:gd name="connsiteY3" fmla="*/ 1477786 h 4797425"/>
              <a:gd name="connsiteX4" fmla="*/ 10341151 w 10408614"/>
              <a:gd name="connsiteY4" fmla="*/ 2200981 h 4797425"/>
              <a:gd name="connsiteX5" fmla="*/ 9810043 w 10408614"/>
              <a:gd name="connsiteY5" fmla="*/ 3612444 h 4797425"/>
              <a:gd name="connsiteX6" fmla="*/ 9606843 w 10408614"/>
              <a:gd name="connsiteY6" fmla="*/ 3838222 h 4797425"/>
              <a:gd name="connsiteX7" fmla="*/ 9245598 w 10408614"/>
              <a:gd name="connsiteY7" fmla="*/ 3984625 h 4797425"/>
              <a:gd name="connsiteX8" fmla="*/ 0 w 10408614"/>
              <a:gd name="connsiteY8" fmla="*/ 4797425 h 4797425"/>
              <a:gd name="connsiteX9" fmla="*/ 0 w 10408614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612444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31310 w 10410985"/>
              <a:gd name="connsiteY7" fmla="*/ 3975100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56481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210505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345913"/>
              <a:gd name="connsiteY0" fmla="*/ 0 h 4797425"/>
              <a:gd name="connsiteX1" fmla="*/ 7459132 w 10345913"/>
              <a:gd name="connsiteY1" fmla="*/ 0 h 4797425"/>
              <a:gd name="connsiteX2" fmla="*/ 9775471 w 10345913"/>
              <a:gd name="connsiteY2" fmla="*/ 906992 h 4797425"/>
              <a:gd name="connsiteX3" fmla="*/ 10345913 w 10345913"/>
              <a:gd name="connsiteY3" fmla="*/ 2210505 h 4797425"/>
              <a:gd name="connsiteX4" fmla="*/ 9814806 w 10345913"/>
              <a:gd name="connsiteY4" fmla="*/ 3583868 h 4797425"/>
              <a:gd name="connsiteX5" fmla="*/ 9231310 w 10345913"/>
              <a:gd name="connsiteY5" fmla="*/ 3975100 h 4797425"/>
              <a:gd name="connsiteX6" fmla="*/ 0 w 10345913"/>
              <a:gd name="connsiteY6" fmla="*/ 4797425 h 4797425"/>
              <a:gd name="connsiteX7" fmla="*/ 0 w 10345913"/>
              <a:gd name="connsiteY7" fmla="*/ 0 h 4797425"/>
              <a:gd name="connsiteX0" fmla="*/ 0 w 10411234"/>
              <a:gd name="connsiteY0" fmla="*/ 0 h 4797425"/>
              <a:gd name="connsiteX1" fmla="*/ 7459132 w 10411234"/>
              <a:gd name="connsiteY1" fmla="*/ 0 h 4797425"/>
              <a:gd name="connsiteX2" fmla="*/ 9775471 w 10411234"/>
              <a:gd name="connsiteY2" fmla="*/ 906992 h 4797425"/>
              <a:gd name="connsiteX3" fmla="*/ 10345913 w 10411234"/>
              <a:gd name="connsiteY3" fmla="*/ 2210505 h 4797425"/>
              <a:gd name="connsiteX4" fmla="*/ 9814806 w 10411234"/>
              <a:gd name="connsiteY4" fmla="*/ 3583868 h 4797425"/>
              <a:gd name="connsiteX5" fmla="*/ 9231310 w 10411234"/>
              <a:gd name="connsiteY5" fmla="*/ 3975100 h 4797425"/>
              <a:gd name="connsiteX6" fmla="*/ 0 w 10411234"/>
              <a:gd name="connsiteY6" fmla="*/ 4797425 h 4797425"/>
              <a:gd name="connsiteX7" fmla="*/ 0 w 10411234"/>
              <a:gd name="connsiteY7" fmla="*/ 0 h 4797425"/>
              <a:gd name="connsiteX0" fmla="*/ 0 w 10410170"/>
              <a:gd name="connsiteY0" fmla="*/ 0 h 4797425"/>
              <a:gd name="connsiteX1" fmla="*/ 7459132 w 10410170"/>
              <a:gd name="connsiteY1" fmla="*/ 0 h 4797425"/>
              <a:gd name="connsiteX2" fmla="*/ 9775471 w 10410170"/>
              <a:gd name="connsiteY2" fmla="*/ 906992 h 4797425"/>
              <a:gd name="connsiteX3" fmla="*/ 10345913 w 10410170"/>
              <a:gd name="connsiteY3" fmla="*/ 2210505 h 4797425"/>
              <a:gd name="connsiteX4" fmla="*/ 9814806 w 10410170"/>
              <a:gd name="connsiteY4" fmla="*/ 3583868 h 4797425"/>
              <a:gd name="connsiteX5" fmla="*/ 9231310 w 10410170"/>
              <a:gd name="connsiteY5" fmla="*/ 3975100 h 4797425"/>
              <a:gd name="connsiteX6" fmla="*/ 0 w 10410170"/>
              <a:gd name="connsiteY6" fmla="*/ 4797425 h 4797425"/>
              <a:gd name="connsiteX7" fmla="*/ 0 w 10410170"/>
              <a:gd name="connsiteY7" fmla="*/ 0 h 479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0170" h="4797425">
                <a:moveTo>
                  <a:pt x="0" y="0"/>
                </a:moveTo>
                <a:lnTo>
                  <a:pt x="7459132" y="0"/>
                </a:lnTo>
                <a:lnTo>
                  <a:pt x="9775471" y="906992"/>
                </a:lnTo>
                <a:cubicBezTo>
                  <a:pt x="10247076" y="1099196"/>
                  <a:pt x="10548907" y="1640534"/>
                  <a:pt x="10345913" y="2210505"/>
                </a:cubicBezTo>
                <a:cubicBezTo>
                  <a:pt x="10230790" y="2534002"/>
                  <a:pt x="9952948" y="3204837"/>
                  <a:pt x="9814806" y="3583868"/>
                </a:cubicBezTo>
                <a:cubicBezTo>
                  <a:pt x="9724289" y="3781923"/>
                  <a:pt x="9515355" y="3933972"/>
                  <a:pt x="9231310" y="3975100"/>
                </a:cubicBezTo>
                <a:lnTo>
                  <a:pt x="0" y="4797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01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 Cr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5E83794-2855-4ED6-A62D-3AFDEB7C0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32550" cy="6428631"/>
          </a:xfrm>
          <a:custGeom>
            <a:avLst/>
            <a:gdLst>
              <a:gd name="connsiteX0" fmla="*/ 0 w 6413500"/>
              <a:gd name="connsiteY0" fmla="*/ 0 h 5308600"/>
              <a:gd name="connsiteX1" fmla="*/ 6413500 w 6413500"/>
              <a:gd name="connsiteY1" fmla="*/ 0 h 5308600"/>
              <a:gd name="connsiteX2" fmla="*/ 6413500 w 6413500"/>
              <a:gd name="connsiteY2" fmla="*/ 5308600 h 5308600"/>
              <a:gd name="connsiteX3" fmla="*/ 0 w 6413500"/>
              <a:gd name="connsiteY3" fmla="*/ 5308600 h 5308600"/>
              <a:gd name="connsiteX4" fmla="*/ 0 w 6413500"/>
              <a:gd name="connsiteY4" fmla="*/ 0 h 5308600"/>
              <a:gd name="connsiteX0" fmla="*/ 0 w 6413500"/>
              <a:gd name="connsiteY0" fmla="*/ 0 h 6756400"/>
              <a:gd name="connsiteX1" fmla="*/ 6413500 w 6413500"/>
              <a:gd name="connsiteY1" fmla="*/ 0 h 6756400"/>
              <a:gd name="connsiteX2" fmla="*/ 3792220 w 6413500"/>
              <a:gd name="connsiteY2" fmla="*/ 6756400 h 6756400"/>
              <a:gd name="connsiteX3" fmla="*/ 0 w 6413500"/>
              <a:gd name="connsiteY3" fmla="*/ 5308600 h 6756400"/>
              <a:gd name="connsiteX4" fmla="*/ 0 w 6413500"/>
              <a:gd name="connsiteY4" fmla="*/ 0 h 675640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0 w 6413500"/>
              <a:gd name="connsiteY3" fmla="*/ 5308600 h 6786880"/>
              <a:gd name="connsiteX4" fmla="*/ 0 w 6413500"/>
              <a:gd name="connsiteY4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2720340 w 6413500"/>
              <a:gd name="connsiteY3" fmla="*/ 6370320 h 6786880"/>
              <a:gd name="connsiteX4" fmla="*/ 0 w 6413500"/>
              <a:gd name="connsiteY4" fmla="*/ 5308600 h 6786880"/>
              <a:gd name="connsiteX5" fmla="*/ 0 w 6413500"/>
              <a:gd name="connsiteY5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4251960 w 6413500"/>
              <a:gd name="connsiteY2" fmla="*/ 5585460 h 6786880"/>
              <a:gd name="connsiteX3" fmla="*/ 3784600 w 6413500"/>
              <a:gd name="connsiteY3" fmla="*/ 6786880 h 6786880"/>
              <a:gd name="connsiteX4" fmla="*/ 2720340 w 6413500"/>
              <a:gd name="connsiteY4" fmla="*/ 6370320 h 6786880"/>
              <a:gd name="connsiteX5" fmla="*/ 0 w 6413500"/>
              <a:gd name="connsiteY5" fmla="*/ 5308600 h 6786880"/>
              <a:gd name="connsiteX6" fmla="*/ 0 w 6413500"/>
              <a:gd name="connsiteY6" fmla="*/ 0 h 6786880"/>
              <a:gd name="connsiteX0" fmla="*/ 0 w 6413500"/>
              <a:gd name="connsiteY0" fmla="*/ 0 h 6370320"/>
              <a:gd name="connsiteX1" fmla="*/ 6413500 w 6413500"/>
              <a:gd name="connsiteY1" fmla="*/ 0 h 6370320"/>
              <a:gd name="connsiteX2" fmla="*/ 4251960 w 6413500"/>
              <a:gd name="connsiteY2" fmla="*/ 5585460 h 6370320"/>
              <a:gd name="connsiteX3" fmla="*/ 2720340 w 6413500"/>
              <a:gd name="connsiteY3" fmla="*/ 6370320 h 6370320"/>
              <a:gd name="connsiteX4" fmla="*/ 0 w 6413500"/>
              <a:gd name="connsiteY4" fmla="*/ 5308600 h 6370320"/>
              <a:gd name="connsiteX5" fmla="*/ 0 w 6413500"/>
              <a:gd name="connsiteY5" fmla="*/ 0 h 6370320"/>
              <a:gd name="connsiteX0" fmla="*/ 0 w 6413500"/>
              <a:gd name="connsiteY0" fmla="*/ 0 h 6421405"/>
              <a:gd name="connsiteX1" fmla="*/ 6413500 w 6413500"/>
              <a:gd name="connsiteY1" fmla="*/ 0 h 6421405"/>
              <a:gd name="connsiteX2" fmla="*/ 4251960 w 6413500"/>
              <a:gd name="connsiteY2" fmla="*/ 5585460 h 6421405"/>
              <a:gd name="connsiteX3" fmla="*/ 2720340 w 6413500"/>
              <a:gd name="connsiteY3" fmla="*/ 6370320 h 6421405"/>
              <a:gd name="connsiteX4" fmla="*/ 0 w 6413500"/>
              <a:gd name="connsiteY4" fmla="*/ 5308600 h 6421405"/>
              <a:gd name="connsiteX5" fmla="*/ 0 w 6413500"/>
              <a:gd name="connsiteY5" fmla="*/ 0 h 6421405"/>
              <a:gd name="connsiteX0" fmla="*/ 0 w 6413500"/>
              <a:gd name="connsiteY0" fmla="*/ 0 h 6432659"/>
              <a:gd name="connsiteX1" fmla="*/ 6413500 w 6413500"/>
              <a:gd name="connsiteY1" fmla="*/ 0 h 6432659"/>
              <a:gd name="connsiteX2" fmla="*/ 4251960 w 6413500"/>
              <a:gd name="connsiteY2" fmla="*/ 5585460 h 6432659"/>
              <a:gd name="connsiteX3" fmla="*/ 2720340 w 6413500"/>
              <a:gd name="connsiteY3" fmla="*/ 6370320 h 6432659"/>
              <a:gd name="connsiteX4" fmla="*/ 0 w 6413500"/>
              <a:gd name="connsiteY4" fmla="*/ 5308600 h 6432659"/>
              <a:gd name="connsiteX5" fmla="*/ 0 w 6413500"/>
              <a:gd name="connsiteY5" fmla="*/ 0 h 6432659"/>
              <a:gd name="connsiteX0" fmla="*/ 0 w 6413500"/>
              <a:gd name="connsiteY0" fmla="*/ 0 h 6437841"/>
              <a:gd name="connsiteX1" fmla="*/ 6413500 w 6413500"/>
              <a:gd name="connsiteY1" fmla="*/ 0 h 6437841"/>
              <a:gd name="connsiteX2" fmla="*/ 4251960 w 6413500"/>
              <a:gd name="connsiteY2" fmla="*/ 5585460 h 6437841"/>
              <a:gd name="connsiteX3" fmla="*/ 2720340 w 6413500"/>
              <a:gd name="connsiteY3" fmla="*/ 6370320 h 6437841"/>
              <a:gd name="connsiteX4" fmla="*/ 0 w 6413500"/>
              <a:gd name="connsiteY4" fmla="*/ 5308600 h 6437841"/>
              <a:gd name="connsiteX5" fmla="*/ 0 w 6413500"/>
              <a:gd name="connsiteY5" fmla="*/ 0 h 6437841"/>
              <a:gd name="connsiteX0" fmla="*/ 0 w 6413500"/>
              <a:gd name="connsiteY0" fmla="*/ 0 h 6426885"/>
              <a:gd name="connsiteX1" fmla="*/ 6413500 w 6413500"/>
              <a:gd name="connsiteY1" fmla="*/ 0 h 6426885"/>
              <a:gd name="connsiteX2" fmla="*/ 4251960 w 6413500"/>
              <a:gd name="connsiteY2" fmla="*/ 5585460 h 6426885"/>
              <a:gd name="connsiteX3" fmla="*/ 2720340 w 6413500"/>
              <a:gd name="connsiteY3" fmla="*/ 6370320 h 6426885"/>
              <a:gd name="connsiteX4" fmla="*/ 0 w 6413500"/>
              <a:gd name="connsiteY4" fmla="*/ 5308600 h 6426885"/>
              <a:gd name="connsiteX5" fmla="*/ 0 w 6413500"/>
              <a:gd name="connsiteY5" fmla="*/ 0 h 6426885"/>
              <a:gd name="connsiteX0" fmla="*/ 0 w 6413500"/>
              <a:gd name="connsiteY0" fmla="*/ 0 h 6443437"/>
              <a:gd name="connsiteX1" fmla="*/ 6413500 w 6413500"/>
              <a:gd name="connsiteY1" fmla="*/ 0 h 6443437"/>
              <a:gd name="connsiteX2" fmla="*/ 4251960 w 6413500"/>
              <a:gd name="connsiteY2" fmla="*/ 5585460 h 6443437"/>
              <a:gd name="connsiteX3" fmla="*/ 2720340 w 6413500"/>
              <a:gd name="connsiteY3" fmla="*/ 6370320 h 6443437"/>
              <a:gd name="connsiteX4" fmla="*/ 0 w 6413500"/>
              <a:gd name="connsiteY4" fmla="*/ 5308600 h 6443437"/>
              <a:gd name="connsiteX5" fmla="*/ 0 w 6413500"/>
              <a:gd name="connsiteY5" fmla="*/ 0 h 6443437"/>
              <a:gd name="connsiteX0" fmla="*/ 0 w 6413500"/>
              <a:gd name="connsiteY0" fmla="*/ 0 h 6429592"/>
              <a:gd name="connsiteX1" fmla="*/ 6413500 w 6413500"/>
              <a:gd name="connsiteY1" fmla="*/ 0 h 6429592"/>
              <a:gd name="connsiteX2" fmla="*/ 4251960 w 6413500"/>
              <a:gd name="connsiteY2" fmla="*/ 5585460 h 6429592"/>
              <a:gd name="connsiteX3" fmla="*/ 2720340 w 6413500"/>
              <a:gd name="connsiteY3" fmla="*/ 6370320 h 6429592"/>
              <a:gd name="connsiteX4" fmla="*/ 0 w 6413500"/>
              <a:gd name="connsiteY4" fmla="*/ 5308600 h 6429592"/>
              <a:gd name="connsiteX5" fmla="*/ 0 w 6413500"/>
              <a:gd name="connsiteY5" fmla="*/ 0 h 6429592"/>
              <a:gd name="connsiteX0" fmla="*/ 0 w 6413500"/>
              <a:gd name="connsiteY0" fmla="*/ 0 h 6437226"/>
              <a:gd name="connsiteX1" fmla="*/ 6413500 w 6413500"/>
              <a:gd name="connsiteY1" fmla="*/ 0 h 6437226"/>
              <a:gd name="connsiteX2" fmla="*/ 4251960 w 6413500"/>
              <a:gd name="connsiteY2" fmla="*/ 5585460 h 6437226"/>
              <a:gd name="connsiteX3" fmla="*/ 2720340 w 6413500"/>
              <a:gd name="connsiteY3" fmla="*/ 6370320 h 6437226"/>
              <a:gd name="connsiteX4" fmla="*/ 0 w 6413500"/>
              <a:gd name="connsiteY4" fmla="*/ 5308600 h 6437226"/>
              <a:gd name="connsiteX5" fmla="*/ 0 w 6413500"/>
              <a:gd name="connsiteY5" fmla="*/ 0 h 6437226"/>
              <a:gd name="connsiteX0" fmla="*/ 0 w 6413500"/>
              <a:gd name="connsiteY0" fmla="*/ 0 h 6428631"/>
              <a:gd name="connsiteX1" fmla="*/ 6413500 w 6413500"/>
              <a:gd name="connsiteY1" fmla="*/ 0 h 6428631"/>
              <a:gd name="connsiteX2" fmla="*/ 4251960 w 6413500"/>
              <a:gd name="connsiteY2" fmla="*/ 5585460 h 6428631"/>
              <a:gd name="connsiteX3" fmla="*/ 2720340 w 6413500"/>
              <a:gd name="connsiteY3" fmla="*/ 6370320 h 6428631"/>
              <a:gd name="connsiteX4" fmla="*/ 0 w 6413500"/>
              <a:gd name="connsiteY4" fmla="*/ 5308600 h 6428631"/>
              <a:gd name="connsiteX5" fmla="*/ 0 w 6413500"/>
              <a:gd name="connsiteY5" fmla="*/ 0 h 6428631"/>
              <a:gd name="connsiteX0" fmla="*/ 0 w 6432550"/>
              <a:gd name="connsiteY0" fmla="*/ 0 h 6428631"/>
              <a:gd name="connsiteX1" fmla="*/ 6432550 w 6432550"/>
              <a:gd name="connsiteY1" fmla="*/ 0 h 6428631"/>
              <a:gd name="connsiteX2" fmla="*/ 4251960 w 6432550"/>
              <a:gd name="connsiteY2" fmla="*/ 5585460 h 6428631"/>
              <a:gd name="connsiteX3" fmla="*/ 2720340 w 6432550"/>
              <a:gd name="connsiteY3" fmla="*/ 6370320 h 6428631"/>
              <a:gd name="connsiteX4" fmla="*/ 0 w 6432550"/>
              <a:gd name="connsiteY4" fmla="*/ 5308600 h 6428631"/>
              <a:gd name="connsiteX5" fmla="*/ 0 w 6432550"/>
              <a:gd name="connsiteY5" fmla="*/ 0 h 6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2550" h="6428631">
                <a:moveTo>
                  <a:pt x="0" y="0"/>
                </a:moveTo>
                <a:lnTo>
                  <a:pt x="6432550" y="0"/>
                </a:lnTo>
                <a:cubicBezTo>
                  <a:pt x="5712037" y="1869440"/>
                  <a:pt x="4972473" y="3716020"/>
                  <a:pt x="4251960" y="5585460"/>
                </a:cubicBezTo>
                <a:cubicBezTo>
                  <a:pt x="4030980" y="6197600"/>
                  <a:pt x="3360420" y="6581140"/>
                  <a:pt x="2720340" y="6370320"/>
                </a:cubicBezTo>
                <a:lnTo>
                  <a:pt x="0" y="5308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02D99E-B4EB-4AF1-B022-43656CD6D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9" y="2930162"/>
            <a:ext cx="5080002" cy="988695"/>
          </a:xfrm>
          <a:prstGeom prst="roundRect">
            <a:avLst>
              <a:gd name="adj" fmla="val 5170"/>
            </a:avLst>
          </a:prstGeom>
          <a:solidFill>
            <a:schemeClr val="bg1"/>
          </a:solidFill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MX" dirty="0"/>
              <a:t>SUBTÍTULOS EN LETRA MAYÚSCULA NO MAYOR A 24 PUNTOS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18D8B6-DEF6-4E4C-94D5-062EB349FB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5713" y="4137025"/>
            <a:ext cx="3409950" cy="739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s-MX" dirty="0"/>
              <a:t>Pequeña descripción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no mayor a 16 puntos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907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a resantar infotmación - cr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71E2F010-1DCC-4D39-B1BA-EC9146D98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1571627"/>
            <a:ext cx="8834437" cy="3714745"/>
          </a:xfrm>
          <a:prstGeom prst="roundRect">
            <a:avLst>
              <a:gd name="adj" fmla="val 1282"/>
            </a:avLst>
          </a:prstGeom>
          <a:noFill/>
        </p:spPr>
        <p:txBody>
          <a:bodyPr anchor="ctr"/>
          <a:lstStyle>
            <a:lvl1pPr marL="0" indent="0" algn="l">
              <a:buNone/>
              <a:defRPr sz="60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Utiliza esta diapositiva únicamente para resaltar datos o información muy importante.</a:t>
            </a:r>
          </a:p>
        </p:txBody>
      </p:sp>
    </p:spTree>
    <p:extLst>
      <p:ext uri="{BB962C8B-B14F-4D97-AF65-F5344CB8AC3E}">
        <p14:creationId xmlns:p14="http://schemas.microsoft.com/office/powerpoint/2010/main" val="188671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Subtítulo Gr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5E83794-2855-4ED6-A62D-3AFDEB7C0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32550" cy="6428631"/>
          </a:xfrm>
          <a:custGeom>
            <a:avLst/>
            <a:gdLst>
              <a:gd name="connsiteX0" fmla="*/ 0 w 6413500"/>
              <a:gd name="connsiteY0" fmla="*/ 0 h 5308600"/>
              <a:gd name="connsiteX1" fmla="*/ 6413500 w 6413500"/>
              <a:gd name="connsiteY1" fmla="*/ 0 h 5308600"/>
              <a:gd name="connsiteX2" fmla="*/ 6413500 w 6413500"/>
              <a:gd name="connsiteY2" fmla="*/ 5308600 h 5308600"/>
              <a:gd name="connsiteX3" fmla="*/ 0 w 6413500"/>
              <a:gd name="connsiteY3" fmla="*/ 5308600 h 5308600"/>
              <a:gd name="connsiteX4" fmla="*/ 0 w 6413500"/>
              <a:gd name="connsiteY4" fmla="*/ 0 h 5308600"/>
              <a:gd name="connsiteX0" fmla="*/ 0 w 6413500"/>
              <a:gd name="connsiteY0" fmla="*/ 0 h 6756400"/>
              <a:gd name="connsiteX1" fmla="*/ 6413500 w 6413500"/>
              <a:gd name="connsiteY1" fmla="*/ 0 h 6756400"/>
              <a:gd name="connsiteX2" fmla="*/ 3792220 w 6413500"/>
              <a:gd name="connsiteY2" fmla="*/ 6756400 h 6756400"/>
              <a:gd name="connsiteX3" fmla="*/ 0 w 6413500"/>
              <a:gd name="connsiteY3" fmla="*/ 5308600 h 6756400"/>
              <a:gd name="connsiteX4" fmla="*/ 0 w 6413500"/>
              <a:gd name="connsiteY4" fmla="*/ 0 h 675640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0 w 6413500"/>
              <a:gd name="connsiteY3" fmla="*/ 5308600 h 6786880"/>
              <a:gd name="connsiteX4" fmla="*/ 0 w 6413500"/>
              <a:gd name="connsiteY4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2720340 w 6413500"/>
              <a:gd name="connsiteY3" fmla="*/ 6370320 h 6786880"/>
              <a:gd name="connsiteX4" fmla="*/ 0 w 6413500"/>
              <a:gd name="connsiteY4" fmla="*/ 5308600 h 6786880"/>
              <a:gd name="connsiteX5" fmla="*/ 0 w 6413500"/>
              <a:gd name="connsiteY5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4251960 w 6413500"/>
              <a:gd name="connsiteY2" fmla="*/ 5585460 h 6786880"/>
              <a:gd name="connsiteX3" fmla="*/ 3784600 w 6413500"/>
              <a:gd name="connsiteY3" fmla="*/ 6786880 h 6786880"/>
              <a:gd name="connsiteX4" fmla="*/ 2720340 w 6413500"/>
              <a:gd name="connsiteY4" fmla="*/ 6370320 h 6786880"/>
              <a:gd name="connsiteX5" fmla="*/ 0 w 6413500"/>
              <a:gd name="connsiteY5" fmla="*/ 5308600 h 6786880"/>
              <a:gd name="connsiteX6" fmla="*/ 0 w 6413500"/>
              <a:gd name="connsiteY6" fmla="*/ 0 h 6786880"/>
              <a:gd name="connsiteX0" fmla="*/ 0 w 6413500"/>
              <a:gd name="connsiteY0" fmla="*/ 0 h 6370320"/>
              <a:gd name="connsiteX1" fmla="*/ 6413500 w 6413500"/>
              <a:gd name="connsiteY1" fmla="*/ 0 h 6370320"/>
              <a:gd name="connsiteX2" fmla="*/ 4251960 w 6413500"/>
              <a:gd name="connsiteY2" fmla="*/ 5585460 h 6370320"/>
              <a:gd name="connsiteX3" fmla="*/ 2720340 w 6413500"/>
              <a:gd name="connsiteY3" fmla="*/ 6370320 h 6370320"/>
              <a:gd name="connsiteX4" fmla="*/ 0 w 6413500"/>
              <a:gd name="connsiteY4" fmla="*/ 5308600 h 6370320"/>
              <a:gd name="connsiteX5" fmla="*/ 0 w 6413500"/>
              <a:gd name="connsiteY5" fmla="*/ 0 h 6370320"/>
              <a:gd name="connsiteX0" fmla="*/ 0 w 6413500"/>
              <a:gd name="connsiteY0" fmla="*/ 0 h 6421405"/>
              <a:gd name="connsiteX1" fmla="*/ 6413500 w 6413500"/>
              <a:gd name="connsiteY1" fmla="*/ 0 h 6421405"/>
              <a:gd name="connsiteX2" fmla="*/ 4251960 w 6413500"/>
              <a:gd name="connsiteY2" fmla="*/ 5585460 h 6421405"/>
              <a:gd name="connsiteX3" fmla="*/ 2720340 w 6413500"/>
              <a:gd name="connsiteY3" fmla="*/ 6370320 h 6421405"/>
              <a:gd name="connsiteX4" fmla="*/ 0 w 6413500"/>
              <a:gd name="connsiteY4" fmla="*/ 5308600 h 6421405"/>
              <a:gd name="connsiteX5" fmla="*/ 0 w 6413500"/>
              <a:gd name="connsiteY5" fmla="*/ 0 h 6421405"/>
              <a:gd name="connsiteX0" fmla="*/ 0 w 6413500"/>
              <a:gd name="connsiteY0" fmla="*/ 0 h 6432659"/>
              <a:gd name="connsiteX1" fmla="*/ 6413500 w 6413500"/>
              <a:gd name="connsiteY1" fmla="*/ 0 h 6432659"/>
              <a:gd name="connsiteX2" fmla="*/ 4251960 w 6413500"/>
              <a:gd name="connsiteY2" fmla="*/ 5585460 h 6432659"/>
              <a:gd name="connsiteX3" fmla="*/ 2720340 w 6413500"/>
              <a:gd name="connsiteY3" fmla="*/ 6370320 h 6432659"/>
              <a:gd name="connsiteX4" fmla="*/ 0 w 6413500"/>
              <a:gd name="connsiteY4" fmla="*/ 5308600 h 6432659"/>
              <a:gd name="connsiteX5" fmla="*/ 0 w 6413500"/>
              <a:gd name="connsiteY5" fmla="*/ 0 h 6432659"/>
              <a:gd name="connsiteX0" fmla="*/ 0 w 6413500"/>
              <a:gd name="connsiteY0" fmla="*/ 0 h 6437841"/>
              <a:gd name="connsiteX1" fmla="*/ 6413500 w 6413500"/>
              <a:gd name="connsiteY1" fmla="*/ 0 h 6437841"/>
              <a:gd name="connsiteX2" fmla="*/ 4251960 w 6413500"/>
              <a:gd name="connsiteY2" fmla="*/ 5585460 h 6437841"/>
              <a:gd name="connsiteX3" fmla="*/ 2720340 w 6413500"/>
              <a:gd name="connsiteY3" fmla="*/ 6370320 h 6437841"/>
              <a:gd name="connsiteX4" fmla="*/ 0 w 6413500"/>
              <a:gd name="connsiteY4" fmla="*/ 5308600 h 6437841"/>
              <a:gd name="connsiteX5" fmla="*/ 0 w 6413500"/>
              <a:gd name="connsiteY5" fmla="*/ 0 h 6437841"/>
              <a:gd name="connsiteX0" fmla="*/ 0 w 6413500"/>
              <a:gd name="connsiteY0" fmla="*/ 0 h 6426885"/>
              <a:gd name="connsiteX1" fmla="*/ 6413500 w 6413500"/>
              <a:gd name="connsiteY1" fmla="*/ 0 h 6426885"/>
              <a:gd name="connsiteX2" fmla="*/ 4251960 w 6413500"/>
              <a:gd name="connsiteY2" fmla="*/ 5585460 h 6426885"/>
              <a:gd name="connsiteX3" fmla="*/ 2720340 w 6413500"/>
              <a:gd name="connsiteY3" fmla="*/ 6370320 h 6426885"/>
              <a:gd name="connsiteX4" fmla="*/ 0 w 6413500"/>
              <a:gd name="connsiteY4" fmla="*/ 5308600 h 6426885"/>
              <a:gd name="connsiteX5" fmla="*/ 0 w 6413500"/>
              <a:gd name="connsiteY5" fmla="*/ 0 h 6426885"/>
              <a:gd name="connsiteX0" fmla="*/ 0 w 6413500"/>
              <a:gd name="connsiteY0" fmla="*/ 0 h 6443437"/>
              <a:gd name="connsiteX1" fmla="*/ 6413500 w 6413500"/>
              <a:gd name="connsiteY1" fmla="*/ 0 h 6443437"/>
              <a:gd name="connsiteX2" fmla="*/ 4251960 w 6413500"/>
              <a:gd name="connsiteY2" fmla="*/ 5585460 h 6443437"/>
              <a:gd name="connsiteX3" fmla="*/ 2720340 w 6413500"/>
              <a:gd name="connsiteY3" fmla="*/ 6370320 h 6443437"/>
              <a:gd name="connsiteX4" fmla="*/ 0 w 6413500"/>
              <a:gd name="connsiteY4" fmla="*/ 5308600 h 6443437"/>
              <a:gd name="connsiteX5" fmla="*/ 0 w 6413500"/>
              <a:gd name="connsiteY5" fmla="*/ 0 h 6443437"/>
              <a:gd name="connsiteX0" fmla="*/ 0 w 6413500"/>
              <a:gd name="connsiteY0" fmla="*/ 0 h 6429592"/>
              <a:gd name="connsiteX1" fmla="*/ 6413500 w 6413500"/>
              <a:gd name="connsiteY1" fmla="*/ 0 h 6429592"/>
              <a:gd name="connsiteX2" fmla="*/ 4251960 w 6413500"/>
              <a:gd name="connsiteY2" fmla="*/ 5585460 h 6429592"/>
              <a:gd name="connsiteX3" fmla="*/ 2720340 w 6413500"/>
              <a:gd name="connsiteY3" fmla="*/ 6370320 h 6429592"/>
              <a:gd name="connsiteX4" fmla="*/ 0 w 6413500"/>
              <a:gd name="connsiteY4" fmla="*/ 5308600 h 6429592"/>
              <a:gd name="connsiteX5" fmla="*/ 0 w 6413500"/>
              <a:gd name="connsiteY5" fmla="*/ 0 h 6429592"/>
              <a:gd name="connsiteX0" fmla="*/ 0 w 6413500"/>
              <a:gd name="connsiteY0" fmla="*/ 0 h 6437226"/>
              <a:gd name="connsiteX1" fmla="*/ 6413500 w 6413500"/>
              <a:gd name="connsiteY1" fmla="*/ 0 h 6437226"/>
              <a:gd name="connsiteX2" fmla="*/ 4251960 w 6413500"/>
              <a:gd name="connsiteY2" fmla="*/ 5585460 h 6437226"/>
              <a:gd name="connsiteX3" fmla="*/ 2720340 w 6413500"/>
              <a:gd name="connsiteY3" fmla="*/ 6370320 h 6437226"/>
              <a:gd name="connsiteX4" fmla="*/ 0 w 6413500"/>
              <a:gd name="connsiteY4" fmla="*/ 5308600 h 6437226"/>
              <a:gd name="connsiteX5" fmla="*/ 0 w 6413500"/>
              <a:gd name="connsiteY5" fmla="*/ 0 h 6437226"/>
              <a:gd name="connsiteX0" fmla="*/ 0 w 6413500"/>
              <a:gd name="connsiteY0" fmla="*/ 0 h 6428631"/>
              <a:gd name="connsiteX1" fmla="*/ 6413500 w 6413500"/>
              <a:gd name="connsiteY1" fmla="*/ 0 h 6428631"/>
              <a:gd name="connsiteX2" fmla="*/ 4251960 w 6413500"/>
              <a:gd name="connsiteY2" fmla="*/ 5585460 h 6428631"/>
              <a:gd name="connsiteX3" fmla="*/ 2720340 w 6413500"/>
              <a:gd name="connsiteY3" fmla="*/ 6370320 h 6428631"/>
              <a:gd name="connsiteX4" fmla="*/ 0 w 6413500"/>
              <a:gd name="connsiteY4" fmla="*/ 5308600 h 6428631"/>
              <a:gd name="connsiteX5" fmla="*/ 0 w 6413500"/>
              <a:gd name="connsiteY5" fmla="*/ 0 h 6428631"/>
              <a:gd name="connsiteX0" fmla="*/ 0 w 6432550"/>
              <a:gd name="connsiteY0" fmla="*/ 0 h 6428631"/>
              <a:gd name="connsiteX1" fmla="*/ 6432550 w 6432550"/>
              <a:gd name="connsiteY1" fmla="*/ 0 h 6428631"/>
              <a:gd name="connsiteX2" fmla="*/ 4251960 w 6432550"/>
              <a:gd name="connsiteY2" fmla="*/ 5585460 h 6428631"/>
              <a:gd name="connsiteX3" fmla="*/ 2720340 w 6432550"/>
              <a:gd name="connsiteY3" fmla="*/ 6370320 h 6428631"/>
              <a:gd name="connsiteX4" fmla="*/ 0 w 6432550"/>
              <a:gd name="connsiteY4" fmla="*/ 5308600 h 6428631"/>
              <a:gd name="connsiteX5" fmla="*/ 0 w 6432550"/>
              <a:gd name="connsiteY5" fmla="*/ 0 h 6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2550" h="6428631">
                <a:moveTo>
                  <a:pt x="0" y="0"/>
                </a:moveTo>
                <a:lnTo>
                  <a:pt x="6432550" y="0"/>
                </a:lnTo>
                <a:cubicBezTo>
                  <a:pt x="5712037" y="1869440"/>
                  <a:pt x="4972473" y="3716020"/>
                  <a:pt x="4251960" y="5585460"/>
                </a:cubicBezTo>
                <a:cubicBezTo>
                  <a:pt x="4030980" y="6197600"/>
                  <a:pt x="3360420" y="6581140"/>
                  <a:pt x="2720340" y="6370320"/>
                </a:cubicBezTo>
                <a:lnTo>
                  <a:pt x="0" y="5308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02D99E-B4EB-4AF1-B022-43656CD6D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9" y="2930162"/>
            <a:ext cx="5080002" cy="988695"/>
          </a:xfrm>
          <a:prstGeom prst="roundRect">
            <a:avLst>
              <a:gd name="adj" fmla="val 517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SUBTÍTULOS EN LETRA MAYÚSCULA NO MAYOR A 24 PUNTOS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18D8B6-DEF6-4E4C-94D5-062EB349FB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5713" y="4137025"/>
            <a:ext cx="3409950" cy="739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s-MX" dirty="0"/>
              <a:t>Pequeña descripción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no mayor a 16 puntos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642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inicio oscura 60 añ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B382E9E7-56EE-4E63-A120-39373676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74" y="5559478"/>
            <a:ext cx="7724776" cy="969356"/>
          </a:xfrm>
          <a:prstGeom prst="roundRect">
            <a:avLst>
              <a:gd name="adj" fmla="val 9002"/>
            </a:avLst>
          </a:prstGeom>
          <a:noFill/>
        </p:spPr>
        <p:txBody>
          <a:bodyPr numCol="1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VAG ROUNDED STD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402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foto contorneada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B7E61E6A-8D22-4669-873D-E0209CB62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5870466"/>
            <a:ext cx="7724776" cy="7080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highlight>
                  <a:srgbClr val="EAEAEA"/>
                </a:highlight>
              </a:defRPr>
            </a:lvl1pPr>
          </a:lstStyle>
          <a:p>
            <a:pPr algn="ctr"/>
            <a:r>
              <a:rPr lang="es-MX" sz="2000" dirty="0">
                <a:latin typeface="VAG Rounded Std Light" panose="020F0502020204020204" pitchFamily="34" charset="0"/>
              </a:rPr>
              <a:t> En caso de necesitarlo este espacio es para un pequeño eslogan o descripción de la presentación.</a:t>
            </a:r>
            <a:endParaRPr lang="es-CO" sz="2000" dirty="0">
              <a:latin typeface="VAG Rounded Std Light" panose="020F0502020204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382E9E7-56EE-4E63-A120-39373676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4901110"/>
            <a:ext cx="7724776" cy="969356"/>
          </a:xfrm>
          <a:prstGeom prst="roundRect">
            <a:avLst>
              <a:gd name="adj" fmla="val 9002"/>
            </a:avLst>
          </a:prstGeom>
          <a:noFill/>
        </p:spPr>
        <p:txBody>
          <a:bodyPr numCol="1"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TÍTULO EN VAG ROUNDED STD THIN MAYÚSCULA NO MAYOR A 36 PUNTOS</a:t>
            </a:r>
            <a:endParaRPr lang="es-CO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0017AC22-1477-4C6D-BC2E-6DE5F4FCF3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10410170" cy="4797425"/>
          </a:xfrm>
          <a:custGeom>
            <a:avLst/>
            <a:gdLst>
              <a:gd name="connsiteX0" fmla="*/ 0 w 7484532"/>
              <a:gd name="connsiteY0" fmla="*/ 0 h 4797425"/>
              <a:gd name="connsiteX1" fmla="*/ 7484532 w 7484532"/>
              <a:gd name="connsiteY1" fmla="*/ 0 h 4797425"/>
              <a:gd name="connsiteX2" fmla="*/ 7484532 w 7484532"/>
              <a:gd name="connsiteY2" fmla="*/ 4797425 h 4797425"/>
              <a:gd name="connsiteX3" fmla="*/ 0 w 7484532"/>
              <a:gd name="connsiteY3" fmla="*/ 4797425 h 4797425"/>
              <a:gd name="connsiteX4" fmla="*/ 0 w 7484532"/>
              <a:gd name="connsiteY4" fmla="*/ 0 h 4797425"/>
              <a:gd name="connsiteX0" fmla="*/ 0 w 9934221"/>
              <a:gd name="connsiteY0" fmla="*/ 0 h 4797425"/>
              <a:gd name="connsiteX1" fmla="*/ 7484532 w 9934221"/>
              <a:gd name="connsiteY1" fmla="*/ 0 h 4797425"/>
              <a:gd name="connsiteX2" fmla="*/ 9934221 w 9934221"/>
              <a:gd name="connsiteY2" fmla="*/ 1049867 h 4797425"/>
              <a:gd name="connsiteX3" fmla="*/ 7484532 w 9934221"/>
              <a:gd name="connsiteY3" fmla="*/ 4797425 h 4797425"/>
              <a:gd name="connsiteX4" fmla="*/ 0 w 9934221"/>
              <a:gd name="connsiteY4" fmla="*/ 4797425 h 4797425"/>
              <a:gd name="connsiteX5" fmla="*/ 0 w 9934221"/>
              <a:gd name="connsiteY5" fmla="*/ 0 h 4797425"/>
              <a:gd name="connsiteX0" fmla="*/ 0 w 10456887"/>
              <a:gd name="connsiteY0" fmla="*/ 0 h 4797425"/>
              <a:gd name="connsiteX1" fmla="*/ 7484532 w 10456887"/>
              <a:gd name="connsiteY1" fmla="*/ 0 h 4797425"/>
              <a:gd name="connsiteX2" fmla="*/ 9934221 w 10456887"/>
              <a:gd name="connsiteY2" fmla="*/ 1049867 h 4797425"/>
              <a:gd name="connsiteX3" fmla="*/ 10397066 w 10456887"/>
              <a:gd name="connsiteY3" fmla="*/ 1512711 h 4797425"/>
              <a:gd name="connsiteX4" fmla="*/ 7484532 w 10456887"/>
              <a:gd name="connsiteY4" fmla="*/ 4797425 h 4797425"/>
              <a:gd name="connsiteX5" fmla="*/ 0 w 10456887"/>
              <a:gd name="connsiteY5" fmla="*/ 4797425 h 4797425"/>
              <a:gd name="connsiteX6" fmla="*/ 0 w 10456887"/>
              <a:gd name="connsiteY6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7484532 w 10491209"/>
              <a:gd name="connsiteY5" fmla="*/ 47974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245598 w 10491209"/>
              <a:gd name="connsiteY5" fmla="*/ 39846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889771 w 10485392"/>
              <a:gd name="connsiteY2" fmla="*/ 954617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780233 w 10485392"/>
              <a:gd name="connsiteY2" fmla="*/ 921279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3863"/>
              <a:gd name="connsiteY0" fmla="*/ 0 h 4797425"/>
              <a:gd name="connsiteX1" fmla="*/ 7459132 w 10483863"/>
              <a:gd name="connsiteY1" fmla="*/ 0 h 4797425"/>
              <a:gd name="connsiteX2" fmla="*/ 9780233 w 10483863"/>
              <a:gd name="connsiteY2" fmla="*/ 921279 h 4797425"/>
              <a:gd name="connsiteX3" fmla="*/ 10331979 w 10483863"/>
              <a:gd name="connsiteY3" fmla="*/ 1492074 h 4797425"/>
              <a:gd name="connsiteX4" fmla="*/ 10374488 w 10483863"/>
              <a:gd name="connsiteY4" fmla="*/ 2077156 h 4797425"/>
              <a:gd name="connsiteX5" fmla="*/ 9810043 w 10483863"/>
              <a:gd name="connsiteY5" fmla="*/ 3612444 h 4797425"/>
              <a:gd name="connsiteX6" fmla="*/ 9606843 w 10483863"/>
              <a:gd name="connsiteY6" fmla="*/ 3838222 h 4797425"/>
              <a:gd name="connsiteX7" fmla="*/ 9245598 w 10483863"/>
              <a:gd name="connsiteY7" fmla="*/ 3984625 h 4797425"/>
              <a:gd name="connsiteX8" fmla="*/ 0 w 10483863"/>
              <a:gd name="connsiteY8" fmla="*/ 4797425 h 4797425"/>
              <a:gd name="connsiteX9" fmla="*/ 0 w 10483863"/>
              <a:gd name="connsiteY9" fmla="*/ 0 h 4797425"/>
              <a:gd name="connsiteX0" fmla="*/ 0 w 10562876"/>
              <a:gd name="connsiteY0" fmla="*/ 0 h 4797425"/>
              <a:gd name="connsiteX1" fmla="*/ 7459132 w 10562876"/>
              <a:gd name="connsiteY1" fmla="*/ 0 h 4797425"/>
              <a:gd name="connsiteX2" fmla="*/ 9780233 w 10562876"/>
              <a:gd name="connsiteY2" fmla="*/ 921279 h 4797425"/>
              <a:gd name="connsiteX3" fmla="*/ 10331979 w 10562876"/>
              <a:gd name="connsiteY3" fmla="*/ 1492074 h 4797425"/>
              <a:gd name="connsiteX4" fmla="*/ 10374488 w 10562876"/>
              <a:gd name="connsiteY4" fmla="*/ 2077156 h 4797425"/>
              <a:gd name="connsiteX5" fmla="*/ 9810043 w 10562876"/>
              <a:gd name="connsiteY5" fmla="*/ 3612444 h 4797425"/>
              <a:gd name="connsiteX6" fmla="*/ 9606843 w 10562876"/>
              <a:gd name="connsiteY6" fmla="*/ 3838222 h 4797425"/>
              <a:gd name="connsiteX7" fmla="*/ 9245598 w 10562876"/>
              <a:gd name="connsiteY7" fmla="*/ 3984625 h 4797425"/>
              <a:gd name="connsiteX8" fmla="*/ 0 w 10562876"/>
              <a:gd name="connsiteY8" fmla="*/ 4797425 h 4797425"/>
              <a:gd name="connsiteX9" fmla="*/ 0 w 10562876"/>
              <a:gd name="connsiteY9" fmla="*/ 0 h 4797425"/>
              <a:gd name="connsiteX0" fmla="*/ 0 w 10539555"/>
              <a:gd name="connsiteY0" fmla="*/ 0 h 4797425"/>
              <a:gd name="connsiteX1" fmla="*/ 7459132 w 10539555"/>
              <a:gd name="connsiteY1" fmla="*/ 0 h 4797425"/>
              <a:gd name="connsiteX2" fmla="*/ 9780233 w 10539555"/>
              <a:gd name="connsiteY2" fmla="*/ 921279 h 4797425"/>
              <a:gd name="connsiteX3" fmla="*/ 10331979 w 10539555"/>
              <a:gd name="connsiteY3" fmla="*/ 1492074 h 4797425"/>
              <a:gd name="connsiteX4" fmla="*/ 10341151 w 10539555"/>
              <a:gd name="connsiteY4" fmla="*/ 2200981 h 4797425"/>
              <a:gd name="connsiteX5" fmla="*/ 9810043 w 10539555"/>
              <a:gd name="connsiteY5" fmla="*/ 3612444 h 4797425"/>
              <a:gd name="connsiteX6" fmla="*/ 9606843 w 10539555"/>
              <a:gd name="connsiteY6" fmla="*/ 3838222 h 4797425"/>
              <a:gd name="connsiteX7" fmla="*/ 9245598 w 10539555"/>
              <a:gd name="connsiteY7" fmla="*/ 3984625 h 4797425"/>
              <a:gd name="connsiteX8" fmla="*/ 0 w 10539555"/>
              <a:gd name="connsiteY8" fmla="*/ 4797425 h 4797425"/>
              <a:gd name="connsiteX9" fmla="*/ 0 w 10539555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92074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75471 w 10408002"/>
              <a:gd name="connsiteY2" fmla="*/ 906992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10438"/>
              <a:gd name="connsiteY0" fmla="*/ 0 h 4797425"/>
              <a:gd name="connsiteX1" fmla="*/ 7459132 w 10410438"/>
              <a:gd name="connsiteY1" fmla="*/ 0 h 4797425"/>
              <a:gd name="connsiteX2" fmla="*/ 9775471 w 10410438"/>
              <a:gd name="connsiteY2" fmla="*/ 906992 h 4797425"/>
              <a:gd name="connsiteX3" fmla="*/ 10336741 w 10410438"/>
              <a:gd name="connsiteY3" fmla="*/ 1477786 h 4797425"/>
              <a:gd name="connsiteX4" fmla="*/ 10341151 w 10410438"/>
              <a:gd name="connsiteY4" fmla="*/ 2200981 h 4797425"/>
              <a:gd name="connsiteX5" fmla="*/ 9810043 w 10410438"/>
              <a:gd name="connsiteY5" fmla="*/ 3612444 h 4797425"/>
              <a:gd name="connsiteX6" fmla="*/ 9606843 w 10410438"/>
              <a:gd name="connsiteY6" fmla="*/ 3838222 h 4797425"/>
              <a:gd name="connsiteX7" fmla="*/ 9245598 w 10410438"/>
              <a:gd name="connsiteY7" fmla="*/ 3984625 h 4797425"/>
              <a:gd name="connsiteX8" fmla="*/ 0 w 10410438"/>
              <a:gd name="connsiteY8" fmla="*/ 4797425 h 4797425"/>
              <a:gd name="connsiteX9" fmla="*/ 0 w 10410438"/>
              <a:gd name="connsiteY9" fmla="*/ 0 h 4797425"/>
              <a:gd name="connsiteX0" fmla="*/ 0 w 10408614"/>
              <a:gd name="connsiteY0" fmla="*/ 0 h 4797425"/>
              <a:gd name="connsiteX1" fmla="*/ 7459132 w 10408614"/>
              <a:gd name="connsiteY1" fmla="*/ 0 h 4797425"/>
              <a:gd name="connsiteX2" fmla="*/ 9775471 w 10408614"/>
              <a:gd name="connsiteY2" fmla="*/ 906992 h 4797425"/>
              <a:gd name="connsiteX3" fmla="*/ 10336741 w 10408614"/>
              <a:gd name="connsiteY3" fmla="*/ 1477786 h 4797425"/>
              <a:gd name="connsiteX4" fmla="*/ 10341151 w 10408614"/>
              <a:gd name="connsiteY4" fmla="*/ 2200981 h 4797425"/>
              <a:gd name="connsiteX5" fmla="*/ 9810043 w 10408614"/>
              <a:gd name="connsiteY5" fmla="*/ 3612444 h 4797425"/>
              <a:gd name="connsiteX6" fmla="*/ 9606843 w 10408614"/>
              <a:gd name="connsiteY6" fmla="*/ 3838222 h 4797425"/>
              <a:gd name="connsiteX7" fmla="*/ 9245598 w 10408614"/>
              <a:gd name="connsiteY7" fmla="*/ 3984625 h 4797425"/>
              <a:gd name="connsiteX8" fmla="*/ 0 w 10408614"/>
              <a:gd name="connsiteY8" fmla="*/ 4797425 h 4797425"/>
              <a:gd name="connsiteX9" fmla="*/ 0 w 10408614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612444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31310 w 10410985"/>
              <a:gd name="connsiteY7" fmla="*/ 3975100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56481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210505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345913"/>
              <a:gd name="connsiteY0" fmla="*/ 0 h 4797425"/>
              <a:gd name="connsiteX1" fmla="*/ 7459132 w 10345913"/>
              <a:gd name="connsiteY1" fmla="*/ 0 h 4797425"/>
              <a:gd name="connsiteX2" fmla="*/ 9775471 w 10345913"/>
              <a:gd name="connsiteY2" fmla="*/ 906992 h 4797425"/>
              <a:gd name="connsiteX3" fmla="*/ 10345913 w 10345913"/>
              <a:gd name="connsiteY3" fmla="*/ 2210505 h 4797425"/>
              <a:gd name="connsiteX4" fmla="*/ 9814806 w 10345913"/>
              <a:gd name="connsiteY4" fmla="*/ 3583868 h 4797425"/>
              <a:gd name="connsiteX5" fmla="*/ 9231310 w 10345913"/>
              <a:gd name="connsiteY5" fmla="*/ 3975100 h 4797425"/>
              <a:gd name="connsiteX6" fmla="*/ 0 w 10345913"/>
              <a:gd name="connsiteY6" fmla="*/ 4797425 h 4797425"/>
              <a:gd name="connsiteX7" fmla="*/ 0 w 10345913"/>
              <a:gd name="connsiteY7" fmla="*/ 0 h 4797425"/>
              <a:gd name="connsiteX0" fmla="*/ 0 w 10411234"/>
              <a:gd name="connsiteY0" fmla="*/ 0 h 4797425"/>
              <a:gd name="connsiteX1" fmla="*/ 7459132 w 10411234"/>
              <a:gd name="connsiteY1" fmla="*/ 0 h 4797425"/>
              <a:gd name="connsiteX2" fmla="*/ 9775471 w 10411234"/>
              <a:gd name="connsiteY2" fmla="*/ 906992 h 4797425"/>
              <a:gd name="connsiteX3" fmla="*/ 10345913 w 10411234"/>
              <a:gd name="connsiteY3" fmla="*/ 2210505 h 4797425"/>
              <a:gd name="connsiteX4" fmla="*/ 9814806 w 10411234"/>
              <a:gd name="connsiteY4" fmla="*/ 3583868 h 4797425"/>
              <a:gd name="connsiteX5" fmla="*/ 9231310 w 10411234"/>
              <a:gd name="connsiteY5" fmla="*/ 3975100 h 4797425"/>
              <a:gd name="connsiteX6" fmla="*/ 0 w 10411234"/>
              <a:gd name="connsiteY6" fmla="*/ 4797425 h 4797425"/>
              <a:gd name="connsiteX7" fmla="*/ 0 w 10411234"/>
              <a:gd name="connsiteY7" fmla="*/ 0 h 4797425"/>
              <a:gd name="connsiteX0" fmla="*/ 0 w 10410170"/>
              <a:gd name="connsiteY0" fmla="*/ 0 h 4797425"/>
              <a:gd name="connsiteX1" fmla="*/ 7459132 w 10410170"/>
              <a:gd name="connsiteY1" fmla="*/ 0 h 4797425"/>
              <a:gd name="connsiteX2" fmla="*/ 9775471 w 10410170"/>
              <a:gd name="connsiteY2" fmla="*/ 906992 h 4797425"/>
              <a:gd name="connsiteX3" fmla="*/ 10345913 w 10410170"/>
              <a:gd name="connsiteY3" fmla="*/ 2210505 h 4797425"/>
              <a:gd name="connsiteX4" fmla="*/ 9814806 w 10410170"/>
              <a:gd name="connsiteY4" fmla="*/ 3583868 h 4797425"/>
              <a:gd name="connsiteX5" fmla="*/ 9231310 w 10410170"/>
              <a:gd name="connsiteY5" fmla="*/ 3975100 h 4797425"/>
              <a:gd name="connsiteX6" fmla="*/ 0 w 10410170"/>
              <a:gd name="connsiteY6" fmla="*/ 4797425 h 4797425"/>
              <a:gd name="connsiteX7" fmla="*/ 0 w 10410170"/>
              <a:gd name="connsiteY7" fmla="*/ 0 h 479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0170" h="4797425">
                <a:moveTo>
                  <a:pt x="0" y="0"/>
                </a:moveTo>
                <a:lnTo>
                  <a:pt x="7459132" y="0"/>
                </a:lnTo>
                <a:lnTo>
                  <a:pt x="9775471" y="906992"/>
                </a:lnTo>
                <a:cubicBezTo>
                  <a:pt x="10247076" y="1099196"/>
                  <a:pt x="10548907" y="1640534"/>
                  <a:pt x="10345913" y="2210505"/>
                </a:cubicBezTo>
                <a:cubicBezTo>
                  <a:pt x="10230790" y="2534002"/>
                  <a:pt x="9952948" y="3204837"/>
                  <a:pt x="9814806" y="3583868"/>
                </a:cubicBezTo>
                <a:cubicBezTo>
                  <a:pt x="9724289" y="3781923"/>
                  <a:pt x="9515355" y="3933972"/>
                  <a:pt x="9231310" y="3975100"/>
                </a:cubicBezTo>
                <a:lnTo>
                  <a:pt x="0" y="4797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796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foto contorneada osc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B7E61E6A-8D22-4669-873D-E0209CB62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5870466"/>
            <a:ext cx="7724776" cy="7080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highlight>
                  <a:srgbClr val="EAEAEA"/>
                </a:highlight>
              </a:defRPr>
            </a:lvl1pPr>
          </a:lstStyle>
          <a:p>
            <a:pPr algn="ctr"/>
            <a:r>
              <a:rPr lang="es-MX" sz="2000" dirty="0">
                <a:latin typeface="VAG Rounded Std Light" panose="020F0502020204020204" pitchFamily="34" charset="0"/>
              </a:rPr>
              <a:t> En caso de necesitarlo este espacio es para un pequeño eslogan o descripción de la presentación.</a:t>
            </a:r>
            <a:endParaRPr lang="es-CO" sz="2000" dirty="0">
              <a:latin typeface="VAG Rounded Std Light" panose="020F0502020204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382E9E7-56EE-4E63-A120-393736761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4901110"/>
            <a:ext cx="7724776" cy="969356"/>
          </a:xfrm>
          <a:prstGeom prst="roundRect">
            <a:avLst>
              <a:gd name="adj" fmla="val 9002"/>
            </a:avLst>
          </a:prstGeom>
          <a:noFill/>
        </p:spPr>
        <p:txBody>
          <a:bodyPr numCol="1"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TÍTULO EN VAG ROUNDED STD THIN MAYÚSCULA NO MAYOR A 36 PUNTOS</a:t>
            </a:r>
            <a:endParaRPr lang="es-CO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0017AC22-1477-4C6D-BC2E-6DE5F4FCF3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10410170" cy="4797425"/>
          </a:xfrm>
          <a:custGeom>
            <a:avLst/>
            <a:gdLst>
              <a:gd name="connsiteX0" fmla="*/ 0 w 7484532"/>
              <a:gd name="connsiteY0" fmla="*/ 0 h 4797425"/>
              <a:gd name="connsiteX1" fmla="*/ 7484532 w 7484532"/>
              <a:gd name="connsiteY1" fmla="*/ 0 h 4797425"/>
              <a:gd name="connsiteX2" fmla="*/ 7484532 w 7484532"/>
              <a:gd name="connsiteY2" fmla="*/ 4797425 h 4797425"/>
              <a:gd name="connsiteX3" fmla="*/ 0 w 7484532"/>
              <a:gd name="connsiteY3" fmla="*/ 4797425 h 4797425"/>
              <a:gd name="connsiteX4" fmla="*/ 0 w 7484532"/>
              <a:gd name="connsiteY4" fmla="*/ 0 h 4797425"/>
              <a:gd name="connsiteX0" fmla="*/ 0 w 9934221"/>
              <a:gd name="connsiteY0" fmla="*/ 0 h 4797425"/>
              <a:gd name="connsiteX1" fmla="*/ 7484532 w 9934221"/>
              <a:gd name="connsiteY1" fmla="*/ 0 h 4797425"/>
              <a:gd name="connsiteX2" fmla="*/ 9934221 w 9934221"/>
              <a:gd name="connsiteY2" fmla="*/ 1049867 h 4797425"/>
              <a:gd name="connsiteX3" fmla="*/ 7484532 w 9934221"/>
              <a:gd name="connsiteY3" fmla="*/ 4797425 h 4797425"/>
              <a:gd name="connsiteX4" fmla="*/ 0 w 9934221"/>
              <a:gd name="connsiteY4" fmla="*/ 4797425 h 4797425"/>
              <a:gd name="connsiteX5" fmla="*/ 0 w 9934221"/>
              <a:gd name="connsiteY5" fmla="*/ 0 h 4797425"/>
              <a:gd name="connsiteX0" fmla="*/ 0 w 10456887"/>
              <a:gd name="connsiteY0" fmla="*/ 0 h 4797425"/>
              <a:gd name="connsiteX1" fmla="*/ 7484532 w 10456887"/>
              <a:gd name="connsiteY1" fmla="*/ 0 h 4797425"/>
              <a:gd name="connsiteX2" fmla="*/ 9934221 w 10456887"/>
              <a:gd name="connsiteY2" fmla="*/ 1049867 h 4797425"/>
              <a:gd name="connsiteX3" fmla="*/ 10397066 w 10456887"/>
              <a:gd name="connsiteY3" fmla="*/ 1512711 h 4797425"/>
              <a:gd name="connsiteX4" fmla="*/ 7484532 w 10456887"/>
              <a:gd name="connsiteY4" fmla="*/ 4797425 h 4797425"/>
              <a:gd name="connsiteX5" fmla="*/ 0 w 10456887"/>
              <a:gd name="connsiteY5" fmla="*/ 4797425 h 4797425"/>
              <a:gd name="connsiteX6" fmla="*/ 0 w 10456887"/>
              <a:gd name="connsiteY6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7484532 w 10491209"/>
              <a:gd name="connsiteY5" fmla="*/ 47974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245598 w 10491209"/>
              <a:gd name="connsiteY5" fmla="*/ 3984625 h 4797425"/>
              <a:gd name="connsiteX6" fmla="*/ 0 w 10491209"/>
              <a:gd name="connsiteY6" fmla="*/ 4797425 h 4797425"/>
              <a:gd name="connsiteX7" fmla="*/ 0 w 10491209"/>
              <a:gd name="connsiteY7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606843 w 10491209"/>
              <a:gd name="connsiteY5" fmla="*/ 3838222 h 4797425"/>
              <a:gd name="connsiteX6" fmla="*/ 9245598 w 10491209"/>
              <a:gd name="connsiteY6" fmla="*/ 3984625 h 4797425"/>
              <a:gd name="connsiteX7" fmla="*/ 0 w 10491209"/>
              <a:gd name="connsiteY7" fmla="*/ 4797425 h 4797425"/>
              <a:gd name="connsiteX8" fmla="*/ 0 w 10491209"/>
              <a:gd name="connsiteY8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934221 w 10491209"/>
              <a:gd name="connsiteY2" fmla="*/ 104986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845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91209"/>
              <a:gd name="connsiteY0" fmla="*/ 0 h 4797425"/>
              <a:gd name="connsiteX1" fmla="*/ 7459132 w 10491209"/>
              <a:gd name="connsiteY1" fmla="*/ 0 h 4797425"/>
              <a:gd name="connsiteX2" fmla="*/ 9889771 w 10491209"/>
              <a:gd name="connsiteY2" fmla="*/ 954617 h 4797425"/>
              <a:gd name="connsiteX3" fmla="*/ 10397066 w 10491209"/>
              <a:gd name="connsiteY3" fmla="*/ 1512711 h 4797425"/>
              <a:gd name="connsiteX4" fmla="*/ 10374488 w 10491209"/>
              <a:gd name="connsiteY4" fmla="*/ 2077156 h 4797425"/>
              <a:gd name="connsiteX5" fmla="*/ 9810043 w 10491209"/>
              <a:gd name="connsiteY5" fmla="*/ 3612444 h 4797425"/>
              <a:gd name="connsiteX6" fmla="*/ 9606843 w 10491209"/>
              <a:gd name="connsiteY6" fmla="*/ 3838222 h 4797425"/>
              <a:gd name="connsiteX7" fmla="*/ 9245598 w 10491209"/>
              <a:gd name="connsiteY7" fmla="*/ 3984625 h 4797425"/>
              <a:gd name="connsiteX8" fmla="*/ 0 w 10491209"/>
              <a:gd name="connsiteY8" fmla="*/ 4797425 h 4797425"/>
              <a:gd name="connsiteX9" fmla="*/ 0 w 10491209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4031"/>
              <a:gd name="connsiteY0" fmla="*/ 0 h 4797425"/>
              <a:gd name="connsiteX1" fmla="*/ 7459132 w 10484031"/>
              <a:gd name="connsiteY1" fmla="*/ 0 h 4797425"/>
              <a:gd name="connsiteX2" fmla="*/ 9889771 w 10484031"/>
              <a:gd name="connsiteY2" fmla="*/ 954617 h 4797425"/>
              <a:gd name="connsiteX3" fmla="*/ 10333566 w 10484031"/>
              <a:gd name="connsiteY3" fmla="*/ 1519061 h 4797425"/>
              <a:gd name="connsiteX4" fmla="*/ 10374488 w 10484031"/>
              <a:gd name="connsiteY4" fmla="*/ 2077156 h 4797425"/>
              <a:gd name="connsiteX5" fmla="*/ 9810043 w 10484031"/>
              <a:gd name="connsiteY5" fmla="*/ 3612444 h 4797425"/>
              <a:gd name="connsiteX6" fmla="*/ 9606843 w 10484031"/>
              <a:gd name="connsiteY6" fmla="*/ 3838222 h 4797425"/>
              <a:gd name="connsiteX7" fmla="*/ 9245598 w 10484031"/>
              <a:gd name="connsiteY7" fmla="*/ 3984625 h 4797425"/>
              <a:gd name="connsiteX8" fmla="*/ 0 w 10484031"/>
              <a:gd name="connsiteY8" fmla="*/ 4797425 h 4797425"/>
              <a:gd name="connsiteX9" fmla="*/ 0 w 10484031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889771 w 10485392"/>
              <a:gd name="connsiteY2" fmla="*/ 954617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5392"/>
              <a:gd name="connsiteY0" fmla="*/ 0 h 4797425"/>
              <a:gd name="connsiteX1" fmla="*/ 7459132 w 10485392"/>
              <a:gd name="connsiteY1" fmla="*/ 0 h 4797425"/>
              <a:gd name="connsiteX2" fmla="*/ 9780233 w 10485392"/>
              <a:gd name="connsiteY2" fmla="*/ 921279 h 4797425"/>
              <a:gd name="connsiteX3" fmla="*/ 10346266 w 10485392"/>
              <a:gd name="connsiteY3" fmla="*/ 1468261 h 4797425"/>
              <a:gd name="connsiteX4" fmla="*/ 10374488 w 10485392"/>
              <a:gd name="connsiteY4" fmla="*/ 2077156 h 4797425"/>
              <a:gd name="connsiteX5" fmla="*/ 9810043 w 10485392"/>
              <a:gd name="connsiteY5" fmla="*/ 3612444 h 4797425"/>
              <a:gd name="connsiteX6" fmla="*/ 9606843 w 10485392"/>
              <a:gd name="connsiteY6" fmla="*/ 3838222 h 4797425"/>
              <a:gd name="connsiteX7" fmla="*/ 9245598 w 10485392"/>
              <a:gd name="connsiteY7" fmla="*/ 3984625 h 4797425"/>
              <a:gd name="connsiteX8" fmla="*/ 0 w 10485392"/>
              <a:gd name="connsiteY8" fmla="*/ 4797425 h 4797425"/>
              <a:gd name="connsiteX9" fmla="*/ 0 w 10485392"/>
              <a:gd name="connsiteY9" fmla="*/ 0 h 4797425"/>
              <a:gd name="connsiteX0" fmla="*/ 0 w 10483863"/>
              <a:gd name="connsiteY0" fmla="*/ 0 h 4797425"/>
              <a:gd name="connsiteX1" fmla="*/ 7459132 w 10483863"/>
              <a:gd name="connsiteY1" fmla="*/ 0 h 4797425"/>
              <a:gd name="connsiteX2" fmla="*/ 9780233 w 10483863"/>
              <a:gd name="connsiteY2" fmla="*/ 921279 h 4797425"/>
              <a:gd name="connsiteX3" fmla="*/ 10331979 w 10483863"/>
              <a:gd name="connsiteY3" fmla="*/ 1492074 h 4797425"/>
              <a:gd name="connsiteX4" fmla="*/ 10374488 w 10483863"/>
              <a:gd name="connsiteY4" fmla="*/ 2077156 h 4797425"/>
              <a:gd name="connsiteX5" fmla="*/ 9810043 w 10483863"/>
              <a:gd name="connsiteY5" fmla="*/ 3612444 h 4797425"/>
              <a:gd name="connsiteX6" fmla="*/ 9606843 w 10483863"/>
              <a:gd name="connsiteY6" fmla="*/ 3838222 h 4797425"/>
              <a:gd name="connsiteX7" fmla="*/ 9245598 w 10483863"/>
              <a:gd name="connsiteY7" fmla="*/ 3984625 h 4797425"/>
              <a:gd name="connsiteX8" fmla="*/ 0 w 10483863"/>
              <a:gd name="connsiteY8" fmla="*/ 4797425 h 4797425"/>
              <a:gd name="connsiteX9" fmla="*/ 0 w 10483863"/>
              <a:gd name="connsiteY9" fmla="*/ 0 h 4797425"/>
              <a:gd name="connsiteX0" fmla="*/ 0 w 10562876"/>
              <a:gd name="connsiteY0" fmla="*/ 0 h 4797425"/>
              <a:gd name="connsiteX1" fmla="*/ 7459132 w 10562876"/>
              <a:gd name="connsiteY1" fmla="*/ 0 h 4797425"/>
              <a:gd name="connsiteX2" fmla="*/ 9780233 w 10562876"/>
              <a:gd name="connsiteY2" fmla="*/ 921279 h 4797425"/>
              <a:gd name="connsiteX3" fmla="*/ 10331979 w 10562876"/>
              <a:gd name="connsiteY3" fmla="*/ 1492074 h 4797425"/>
              <a:gd name="connsiteX4" fmla="*/ 10374488 w 10562876"/>
              <a:gd name="connsiteY4" fmla="*/ 2077156 h 4797425"/>
              <a:gd name="connsiteX5" fmla="*/ 9810043 w 10562876"/>
              <a:gd name="connsiteY5" fmla="*/ 3612444 h 4797425"/>
              <a:gd name="connsiteX6" fmla="*/ 9606843 w 10562876"/>
              <a:gd name="connsiteY6" fmla="*/ 3838222 h 4797425"/>
              <a:gd name="connsiteX7" fmla="*/ 9245598 w 10562876"/>
              <a:gd name="connsiteY7" fmla="*/ 3984625 h 4797425"/>
              <a:gd name="connsiteX8" fmla="*/ 0 w 10562876"/>
              <a:gd name="connsiteY8" fmla="*/ 4797425 h 4797425"/>
              <a:gd name="connsiteX9" fmla="*/ 0 w 10562876"/>
              <a:gd name="connsiteY9" fmla="*/ 0 h 4797425"/>
              <a:gd name="connsiteX0" fmla="*/ 0 w 10539555"/>
              <a:gd name="connsiteY0" fmla="*/ 0 h 4797425"/>
              <a:gd name="connsiteX1" fmla="*/ 7459132 w 10539555"/>
              <a:gd name="connsiteY1" fmla="*/ 0 h 4797425"/>
              <a:gd name="connsiteX2" fmla="*/ 9780233 w 10539555"/>
              <a:gd name="connsiteY2" fmla="*/ 921279 h 4797425"/>
              <a:gd name="connsiteX3" fmla="*/ 10331979 w 10539555"/>
              <a:gd name="connsiteY3" fmla="*/ 1492074 h 4797425"/>
              <a:gd name="connsiteX4" fmla="*/ 10341151 w 10539555"/>
              <a:gd name="connsiteY4" fmla="*/ 2200981 h 4797425"/>
              <a:gd name="connsiteX5" fmla="*/ 9810043 w 10539555"/>
              <a:gd name="connsiteY5" fmla="*/ 3612444 h 4797425"/>
              <a:gd name="connsiteX6" fmla="*/ 9606843 w 10539555"/>
              <a:gd name="connsiteY6" fmla="*/ 3838222 h 4797425"/>
              <a:gd name="connsiteX7" fmla="*/ 9245598 w 10539555"/>
              <a:gd name="connsiteY7" fmla="*/ 3984625 h 4797425"/>
              <a:gd name="connsiteX8" fmla="*/ 0 w 10539555"/>
              <a:gd name="connsiteY8" fmla="*/ 4797425 h 4797425"/>
              <a:gd name="connsiteX9" fmla="*/ 0 w 10539555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92074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80233 w 10408002"/>
              <a:gd name="connsiteY2" fmla="*/ 921279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08002"/>
              <a:gd name="connsiteY0" fmla="*/ 0 h 4797425"/>
              <a:gd name="connsiteX1" fmla="*/ 7459132 w 10408002"/>
              <a:gd name="connsiteY1" fmla="*/ 0 h 4797425"/>
              <a:gd name="connsiteX2" fmla="*/ 9775471 w 10408002"/>
              <a:gd name="connsiteY2" fmla="*/ 906992 h 4797425"/>
              <a:gd name="connsiteX3" fmla="*/ 10331979 w 10408002"/>
              <a:gd name="connsiteY3" fmla="*/ 1482549 h 4797425"/>
              <a:gd name="connsiteX4" fmla="*/ 10341151 w 10408002"/>
              <a:gd name="connsiteY4" fmla="*/ 2200981 h 4797425"/>
              <a:gd name="connsiteX5" fmla="*/ 9810043 w 10408002"/>
              <a:gd name="connsiteY5" fmla="*/ 3612444 h 4797425"/>
              <a:gd name="connsiteX6" fmla="*/ 9606843 w 10408002"/>
              <a:gd name="connsiteY6" fmla="*/ 3838222 h 4797425"/>
              <a:gd name="connsiteX7" fmla="*/ 9245598 w 10408002"/>
              <a:gd name="connsiteY7" fmla="*/ 3984625 h 4797425"/>
              <a:gd name="connsiteX8" fmla="*/ 0 w 10408002"/>
              <a:gd name="connsiteY8" fmla="*/ 4797425 h 4797425"/>
              <a:gd name="connsiteX9" fmla="*/ 0 w 10408002"/>
              <a:gd name="connsiteY9" fmla="*/ 0 h 4797425"/>
              <a:gd name="connsiteX0" fmla="*/ 0 w 10410438"/>
              <a:gd name="connsiteY0" fmla="*/ 0 h 4797425"/>
              <a:gd name="connsiteX1" fmla="*/ 7459132 w 10410438"/>
              <a:gd name="connsiteY1" fmla="*/ 0 h 4797425"/>
              <a:gd name="connsiteX2" fmla="*/ 9775471 w 10410438"/>
              <a:gd name="connsiteY2" fmla="*/ 906992 h 4797425"/>
              <a:gd name="connsiteX3" fmla="*/ 10336741 w 10410438"/>
              <a:gd name="connsiteY3" fmla="*/ 1477786 h 4797425"/>
              <a:gd name="connsiteX4" fmla="*/ 10341151 w 10410438"/>
              <a:gd name="connsiteY4" fmla="*/ 2200981 h 4797425"/>
              <a:gd name="connsiteX5" fmla="*/ 9810043 w 10410438"/>
              <a:gd name="connsiteY5" fmla="*/ 3612444 h 4797425"/>
              <a:gd name="connsiteX6" fmla="*/ 9606843 w 10410438"/>
              <a:gd name="connsiteY6" fmla="*/ 3838222 h 4797425"/>
              <a:gd name="connsiteX7" fmla="*/ 9245598 w 10410438"/>
              <a:gd name="connsiteY7" fmla="*/ 3984625 h 4797425"/>
              <a:gd name="connsiteX8" fmla="*/ 0 w 10410438"/>
              <a:gd name="connsiteY8" fmla="*/ 4797425 h 4797425"/>
              <a:gd name="connsiteX9" fmla="*/ 0 w 10410438"/>
              <a:gd name="connsiteY9" fmla="*/ 0 h 4797425"/>
              <a:gd name="connsiteX0" fmla="*/ 0 w 10408614"/>
              <a:gd name="connsiteY0" fmla="*/ 0 h 4797425"/>
              <a:gd name="connsiteX1" fmla="*/ 7459132 w 10408614"/>
              <a:gd name="connsiteY1" fmla="*/ 0 h 4797425"/>
              <a:gd name="connsiteX2" fmla="*/ 9775471 w 10408614"/>
              <a:gd name="connsiteY2" fmla="*/ 906992 h 4797425"/>
              <a:gd name="connsiteX3" fmla="*/ 10336741 w 10408614"/>
              <a:gd name="connsiteY3" fmla="*/ 1477786 h 4797425"/>
              <a:gd name="connsiteX4" fmla="*/ 10341151 w 10408614"/>
              <a:gd name="connsiteY4" fmla="*/ 2200981 h 4797425"/>
              <a:gd name="connsiteX5" fmla="*/ 9810043 w 10408614"/>
              <a:gd name="connsiteY5" fmla="*/ 3612444 h 4797425"/>
              <a:gd name="connsiteX6" fmla="*/ 9606843 w 10408614"/>
              <a:gd name="connsiteY6" fmla="*/ 3838222 h 4797425"/>
              <a:gd name="connsiteX7" fmla="*/ 9245598 w 10408614"/>
              <a:gd name="connsiteY7" fmla="*/ 3984625 h 4797425"/>
              <a:gd name="connsiteX8" fmla="*/ 0 w 10408614"/>
              <a:gd name="connsiteY8" fmla="*/ 4797425 h 4797425"/>
              <a:gd name="connsiteX9" fmla="*/ 0 w 10408614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612444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45598 w 10410985"/>
              <a:gd name="connsiteY7" fmla="*/ 3984625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606843 w 10410985"/>
              <a:gd name="connsiteY6" fmla="*/ 3838222 h 4797425"/>
              <a:gd name="connsiteX7" fmla="*/ 9231310 w 10410985"/>
              <a:gd name="connsiteY7" fmla="*/ 3975100 h 4797425"/>
              <a:gd name="connsiteX8" fmla="*/ 0 w 10410985"/>
              <a:gd name="connsiteY8" fmla="*/ 4797425 h 4797425"/>
              <a:gd name="connsiteX9" fmla="*/ 0 w 10410985"/>
              <a:gd name="connsiteY9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9568 w 10410985"/>
              <a:gd name="connsiteY5" fmla="*/ 3550531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0043 w 10410985"/>
              <a:gd name="connsiteY5" fmla="*/ 356481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186693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410985"/>
              <a:gd name="connsiteY0" fmla="*/ 0 h 4797425"/>
              <a:gd name="connsiteX1" fmla="*/ 7459132 w 10410985"/>
              <a:gd name="connsiteY1" fmla="*/ 0 h 4797425"/>
              <a:gd name="connsiteX2" fmla="*/ 9775471 w 10410985"/>
              <a:gd name="connsiteY2" fmla="*/ 906992 h 4797425"/>
              <a:gd name="connsiteX3" fmla="*/ 10336741 w 10410985"/>
              <a:gd name="connsiteY3" fmla="*/ 1477786 h 4797425"/>
              <a:gd name="connsiteX4" fmla="*/ 10345913 w 10410985"/>
              <a:gd name="connsiteY4" fmla="*/ 2210505 h 4797425"/>
              <a:gd name="connsiteX5" fmla="*/ 9814806 w 10410985"/>
              <a:gd name="connsiteY5" fmla="*/ 3583868 h 4797425"/>
              <a:gd name="connsiteX6" fmla="*/ 9231310 w 10410985"/>
              <a:gd name="connsiteY6" fmla="*/ 3975100 h 4797425"/>
              <a:gd name="connsiteX7" fmla="*/ 0 w 10410985"/>
              <a:gd name="connsiteY7" fmla="*/ 4797425 h 4797425"/>
              <a:gd name="connsiteX8" fmla="*/ 0 w 10410985"/>
              <a:gd name="connsiteY8" fmla="*/ 0 h 4797425"/>
              <a:gd name="connsiteX0" fmla="*/ 0 w 10345913"/>
              <a:gd name="connsiteY0" fmla="*/ 0 h 4797425"/>
              <a:gd name="connsiteX1" fmla="*/ 7459132 w 10345913"/>
              <a:gd name="connsiteY1" fmla="*/ 0 h 4797425"/>
              <a:gd name="connsiteX2" fmla="*/ 9775471 w 10345913"/>
              <a:gd name="connsiteY2" fmla="*/ 906992 h 4797425"/>
              <a:gd name="connsiteX3" fmla="*/ 10345913 w 10345913"/>
              <a:gd name="connsiteY3" fmla="*/ 2210505 h 4797425"/>
              <a:gd name="connsiteX4" fmla="*/ 9814806 w 10345913"/>
              <a:gd name="connsiteY4" fmla="*/ 3583868 h 4797425"/>
              <a:gd name="connsiteX5" fmla="*/ 9231310 w 10345913"/>
              <a:gd name="connsiteY5" fmla="*/ 3975100 h 4797425"/>
              <a:gd name="connsiteX6" fmla="*/ 0 w 10345913"/>
              <a:gd name="connsiteY6" fmla="*/ 4797425 h 4797425"/>
              <a:gd name="connsiteX7" fmla="*/ 0 w 10345913"/>
              <a:gd name="connsiteY7" fmla="*/ 0 h 4797425"/>
              <a:gd name="connsiteX0" fmla="*/ 0 w 10411234"/>
              <a:gd name="connsiteY0" fmla="*/ 0 h 4797425"/>
              <a:gd name="connsiteX1" fmla="*/ 7459132 w 10411234"/>
              <a:gd name="connsiteY1" fmla="*/ 0 h 4797425"/>
              <a:gd name="connsiteX2" fmla="*/ 9775471 w 10411234"/>
              <a:gd name="connsiteY2" fmla="*/ 906992 h 4797425"/>
              <a:gd name="connsiteX3" fmla="*/ 10345913 w 10411234"/>
              <a:gd name="connsiteY3" fmla="*/ 2210505 h 4797425"/>
              <a:gd name="connsiteX4" fmla="*/ 9814806 w 10411234"/>
              <a:gd name="connsiteY4" fmla="*/ 3583868 h 4797425"/>
              <a:gd name="connsiteX5" fmla="*/ 9231310 w 10411234"/>
              <a:gd name="connsiteY5" fmla="*/ 3975100 h 4797425"/>
              <a:gd name="connsiteX6" fmla="*/ 0 w 10411234"/>
              <a:gd name="connsiteY6" fmla="*/ 4797425 h 4797425"/>
              <a:gd name="connsiteX7" fmla="*/ 0 w 10411234"/>
              <a:gd name="connsiteY7" fmla="*/ 0 h 4797425"/>
              <a:gd name="connsiteX0" fmla="*/ 0 w 10410170"/>
              <a:gd name="connsiteY0" fmla="*/ 0 h 4797425"/>
              <a:gd name="connsiteX1" fmla="*/ 7459132 w 10410170"/>
              <a:gd name="connsiteY1" fmla="*/ 0 h 4797425"/>
              <a:gd name="connsiteX2" fmla="*/ 9775471 w 10410170"/>
              <a:gd name="connsiteY2" fmla="*/ 906992 h 4797425"/>
              <a:gd name="connsiteX3" fmla="*/ 10345913 w 10410170"/>
              <a:gd name="connsiteY3" fmla="*/ 2210505 h 4797425"/>
              <a:gd name="connsiteX4" fmla="*/ 9814806 w 10410170"/>
              <a:gd name="connsiteY4" fmla="*/ 3583868 h 4797425"/>
              <a:gd name="connsiteX5" fmla="*/ 9231310 w 10410170"/>
              <a:gd name="connsiteY5" fmla="*/ 3975100 h 4797425"/>
              <a:gd name="connsiteX6" fmla="*/ 0 w 10410170"/>
              <a:gd name="connsiteY6" fmla="*/ 4797425 h 4797425"/>
              <a:gd name="connsiteX7" fmla="*/ 0 w 10410170"/>
              <a:gd name="connsiteY7" fmla="*/ 0 h 479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0170" h="4797425">
                <a:moveTo>
                  <a:pt x="0" y="0"/>
                </a:moveTo>
                <a:lnTo>
                  <a:pt x="7459132" y="0"/>
                </a:lnTo>
                <a:lnTo>
                  <a:pt x="9775471" y="906992"/>
                </a:lnTo>
                <a:cubicBezTo>
                  <a:pt x="10247076" y="1099196"/>
                  <a:pt x="10548907" y="1640534"/>
                  <a:pt x="10345913" y="2210505"/>
                </a:cubicBezTo>
                <a:cubicBezTo>
                  <a:pt x="10230790" y="2534002"/>
                  <a:pt x="9952948" y="3204837"/>
                  <a:pt x="9814806" y="3583868"/>
                </a:cubicBezTo>
                <a:cubicBezTo>
                  <a:pt x="9724289" y="3781923"/>
                  <a:pt x="9515355" y="3933972"/>
                  <a:pt x="9231310" y="3975100"/>
                </a:cubicBezTo>
                <a:lnTo>
                  <a:pt x="0" y="4797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654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 Osc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5E83794-2855-4ED6-A62D-3AFDEB7C0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32550" cy="6428631"/>
          </a:xfrm>
          <a:custGeom>
            <a:avLst/>
            <a:gdLst>
              <a:gd name="connsiteX0" fmla="*/ 0 w 6413500"/>
              <a:gd name="connsiteY0" fmla="*/ 0 h 5308600"/>
              <a:gd name="connsiteX1" fmla="*/ 6413500 w 6413500"/>
              <a:gd name="connsiteY1" fmla="*/ 0 h 5308600"/>
              <a:gd name="connsiteX2" fmla="*/ 6413500 w 6413500"/>
              <a:gd name="connsiteY2" fmla="*/ 5308600 h 5308600"/>
              <a:gd name="connsiteX3" fmla="*/ 0 w 6413500"/>
              <a:gd name="connsiteY3" fmla="*/ 5308600 h 5308600"/>
              <a:gd name="connsiteX4" fmla="*/ 0 w 6413500"/>
              <a:gd name="connsiteY4" fmla="*/ 0 h 5308600"/>
              <a:gd name="connsiteX0" fmla="*/ 0 w 6413500"/>
              <a:gd name="connsiteY0" fmla="*/ 0 h 6756400"/>
              <a:gd name="connsiteX1" fmla="*/ 6413500 w 6413500"/>
              <a:gd name="connsiteY1" fmla="*/ 0 h 6756400"/>
              <a:gd name="connsiteX2" fmla="*/ 3792220 w 6413500"/>
              <a:gd name="connsiteY2" fmla="*/ 6756400 h 6756400"/>
              <a:gd name="connsiteX3" fmla="*/ 0 w 6413500"/>
              <a:gd name="connsiteY3" fmla="*/ 5308600 h 6756400"/>
              <a:gd name="connsiteX4" fmla="*/ 0 w 6413500"/>
              <a:gd name="connsiteY4" fmla="*/ 0 h 675640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0 w 6413500"/>
              <a:gd name="connsiteY3" fmla="*/ 5308600 h 6786880"/>
              <a:gd name="connsiteX4" fmla="*/ 0 w 6413500"/>
              <a:gd name="connsiteY4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2720340 w 6413500"/>
              <a:gd name="connsiteY3" fmla="*/ 6370320 h 6786880"/>
              <a:gd name="connsiteX4" fmla="*/ 0 w 6413500"/>
              <a:gd name="connsiteY4" fmla="*/ 5308600 h 6786880"/>
              <a:gd name="connsiteX5" fmla="*/ 0 w 6413500"/>
              <a:gd name="connsiteY5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4251960 w 6413500"/>
              <a:gd name="connsiteY2" fmla="*/ 5585460 h 6786880"/>
              <a:gd name="connsiteX3" fmla="*/ 3784600 w 6413500"/>
              <a:gd name="connsiteY3" fmla="*/ 6786880 h 6786880"/>
              <a:gd name="connsiteX4" fmla="*/ 2720340 w 6413500"/>
              <a:gd name="connsiteY4" fmla="*/ 6370320 h 6786880"/>
              <a:gd name="connsiteX5" fmla="*/ 0 w 6413500"/>
              <a:gd name="connsiteY5" fmla="*/ 5308600 h 6786880"/>
              <a:gd name="connsiteX6" fmla="*/ 0 w 6413500"/>
              <a:gd name="connsiteY6" fmla="*/ 0 h 6786880"/>
              <a:gd name="connsiteX0" fmla="*/ 0 w 6413500"/>
              <a:gd name="connsiteY0" fmla="*/ 0 h 6370320"/>
              <a:gd name="connsiteX1" fmla="*/ 6413500 w 6413500"/>
              <a:gd name="connsiteY1" fmla="*/ 0 h 6370320"/>
              <a:gd name="connsiteX2" fmla="*/ 4251960 w 6413500"/>
              <a:gd name="connsiteY2" fmla="*/ 5585460 h 6370320"/>
              <a:gd name="connsiteX3" fmla="*/ 2720340 w 6413500"/>
              <a:gd name="connsiteY3" fmla="*/ 6370320 h 6370320"/>
              <a:gd name="connsiteX4" fmla="*/ 0 w 6413500"/>
              <a:gd name="connsiteY4" fmla="*/ 5308600 h 6370320"/>
              <a:gd name="connsiteX5" fmla="*/ 0 w 6413500"/>
              <a:gd name="connsiteY5" fmla="*/ 0 h 6370320"/>
              <a:gd name="connsiteX0" fmla="*/ 0 w 6413500"/>
              <a:gd name="connsiteY0" fmla="*/ 0 h 6421405"/>
              <a:gd name="connsiteX1" fmla="*/ 6413500 w 6413500"/>
              <a:gd name="connsiteY1" fmla="*/ 0 h 6421405"/>
              <a:gd name="connsiteX2" fmla="*/ 4251960 w 6413500"/>
              <a:gd name="connsiteY2" fmla="*/ 5585460 h 6421405"/>
              <a:gd name="connsiteX3" fmla="*/ 2720340 w 6413500"/>
              <a:gd name="connsiteY3" fmla="*/ 6370320 h 6421405"/>
              <a:gd name="connsiteX4" fmla="*/ 0 w 6413500"/>
              <a:gd name="connsiteY4" fmla="*/ 5308600 h 6421405"/>
              <a:gd name="connsiteX5" fmla="*/ 0 w 6413500"/>
              <a:gd name="connsiteY5" fmla="*/ 0 h 6421405"/>
              <a:gd name="connsiteX0" fmla="*/ 0 w 6413500"/>
              <a:gd name="connsiteY0" fmla="*/ 0 h 6432659"/>
              <a:gd name="connsiteX1" fmla="*/ 6413500 w 6413500"/>
              <a:gd name="connsiteY1" fmla="*/ 0 h 6432659"/>
              <a:gd name="connsiteX2" fmla="*/ 4251960 w 6413500"/>
              <a:gd name="connsiteY2" fmla="*/ 5585460 h 6432659"/>
              <a:gd name="connsiteX3" fmla="*/ 2720340 w 6413500"/>
              <a:gd name="connsiteY3" fmla="*/ 6370320 h 6432659"/>
              <a:gd name="connsiteX4" fmla="*/ 0 w 6413500"/>
              <a:gd name="connsiteY4" fmla="*/ 5308600 h 6432659"/>
              <a:gd name="connsiteX5" fmla="*/ 0 w 6413500"/>
              <a:gd name="connsiteY5" fmla="*/ 0 h 6432659"/>
              <a:gd name="connsiteX0" fmla="*/ 0 w 6413500"/>
              <a:gd name="connsiteY0" fmla="*/ 0 h 6437841"/>
              <a:gd name="connsiteX1" fmla="*/ 6413500 w 6413500"/>
              <a:gd name="connsiteY1" fmla="*/ 0 h 6437841"/>
              <a:gd name="connsiteX2" fmla="*/ 4251960 w 6413500"/>
              <a:gd name="connsiteY2" fmla="*/ 5585460 h 6437841"/>
              <a:gd name="connsiteX3" fmla="*/ 2720340 w 6413500"/>
              <a:gd name="connsiteY3" fmla="*/ 6370320 h 6437841"/>
              <a:gd name="connsiteX4" fmla="*/ 0 w 6413500"/>
              <a:gd name="connsiteY4" fmla="*/ 5308600 h 6437841"/>
              <a:gd name="connsiteX5" fmla="*/ 0 w 6413500"/>
              <a:gd name="connsiteY5" fmla="*/ 0 h 6437841"/>
              <a:gd name="connsiteX0" fmla="*/ 0 w 6413500"/>
              <a:gd name="connsiteY0" fmla="*/ 0 h 6426885"/>
              <a:gd name="connsiteX1" fmla="*/ 6413500 w 6413500"/>
              <a:gd name="connsiteY1" fmla="*/ 0 h 6426885"/>
              <a:gd name="connsiteX2" fmla="*/ 4251960 w 6413500"/>
              <a:gd name="connsiteY2" fmla="*/ 5585460 h 6426885"/>
              <a:gd name="connsiteX3" fmla="*/ 2720340 w 6413500"/>
              <a:gd name="connsiteY3" fmla="*/ 6370320 h 6426885"/>
              <a:gd name="connsiteX4" fmla="*/ 0 w 6413500"/>
              <a:gd name="connsiteY4" fmla="*/ 5308600 h 6426885"/>
              <a:gd name="connsiteX5" fmla="*/ 0 w 6413500"/>
              <a:gd name="connsiteY5" fmla="*/ 0 h 6426885"/>
              <a:gd name="connsiteX0" fmla="*/ 0 w 6413500"/>
              <a:gd name="connsiteY0" fmla="*/ 0 h 6443437"/>
              <a:gd name="connsiteX1" fmla="*/ 6413500 w 6413500"/>
              <a:gd name="connsiteY1" fmla="*/ 0 h 6443437"/>
              <a:gd name="connsiteX2" fmla="*/ 4251960 w 6413500"/>
              <a:gd name="connsiteY2" fmla="*/ 5585460 h 6443437"/>
              <a:gd name="connsiteX3" fmla="*/ 2720340 w 6413500"/>
              <a:gd name="connsiteY3" fmla="*/ 6370320 h 6443437"/>
              <a:gd name="connsiteX4" fmla="*/ 0 w 6413500"/>
              <a:gd name="connsiteY4" fmla="*/ 5308600 h 6443437"/>
              <a:gd name="connsiteX5" fmla="*/ 0 w 6413500"/>
              <a:gd name="connsiteY5" fmla="*/ 0 h 6443437"/>
              <a:gd name="connsiteX0" fmla="*/ 0 w 6413500"/>
              <a:gd name="connsiteY0" fmla="*/ 0 h 6429592"/>
              <a:gd name="connsiteX1" fmla="*/ 6413500 w 6413500"/>
              <a:gd name="connsiteY1" fmla="*/ 0 h 6429592"/>
              <a:gd name="connsiteX2" fmla="*/ 4251960 w 6413500"/>
              <a:gd name="connsiteY2" fmla="*/ 5585460 h 6429592"/>
              <a:gd name="connsiteX3" fmla="*/ 2720340 w 6413500"/>
              <a:gd name="connsiteY3" fmla="*/ 6370320 h 6429592"/>
              <a:gd name="connsiteX4" fmla="*/ 0 w 6413500"/>
              <a:gd name="connsiteY4" fmla="*/ 5308600 h 6429592"/>
              <a:gd name="connsiteX5" fmla="*/ 0 w 6413500"/>
              <a:gd name="connsiteY5" fmla="*/ 0 h 6429592"/>
              <a:gd name="connsiteX0" fmla="*/ 0 w 6413500"/>
              <a:gd name="connsiteY0" fmla="*/ 0 h 6437226"/>
              <a:gd name="connsiteX1" fmla="*/ 6413500 w 6413500"/>
              <a:gd name="connsiteY1" fmla="*/ 0 h 6437226"/>
              <a:gd name="connsiteX2" fmla="*/ 4251960 w 6413500"/>
              <a:gd name="connsiteY2" fmla="*/ 5585460 h 6437226"/>
              <a:gd name="connsiteX3" fmla="*/ 2720340 w 6413500"/>
              <a:gd name="connsiteY3" fmla="*/ 6370320 h 6437226"/>
              <a:gd name="connsiteX4" fmla="*/ 0 w 6413500"/>
              <a:gd name="connsiteY4" fmla="*/ 5308600 h 6437226"/>
              <a:gd name="connsiteX5" fmla="*/ 0 w 6413500"/>
              <a:gd name="connsiteY5" fmla="*/ 0 h 6437226"/>
              <a:gd name="connsiteX0" fmla="*/ 0 w 6413500"/>
              <a:gd name="connsiteY0" fmla="*/ 0 h 6428631"/>
              <a:gd name="connsiteX1" fmla="*/ 6413500 w 6413500"/>
              <a:gd name="connsiteY1" fmla="*/ 0 h 6428631"/>
              <a:gd name="connsiteX2" fmla="*/ 4251960 w 6413500"/>
              <a:gd name="connsiteY2" fmla="*/ 5585460 h 6428631"/>
              <a:gd name="connsiteX3" fmla="*/ 2720340 w 6413500"/>
              <a:gd name="connsiteY3" fmla="*/ 6370320 h 6428631"/>
              <a:gd name="connsiteX4" fmla="*/ 0 w 6413500"/>
              <a:gd name="connsiteY4" fmla="*/ 5308600 h 6428631"/>
              <a:gd name="connsiteX5" fmla="*/ 0 w 6413500"/>
              <a:gd name="connsiteY5" fmla="*/ 0 h 6428631"/>
              <a:gd name="connsiteX0" fmla="*/ 0 w 6432550"/>
              <a:gd name="connsiteY0" fmla="*/ 0 h 6428631"/>
              <a:gd name="connsiteX1" fmla="*/ 6432550 w 6432550"/>
              <a:gd name="connsiteY1" fmla="*/ 0 h 6428631"/>
              <a:gd name="connsiteX2" fmla="*/ 4251960 w 6432550"/>
              <a:gd name="connsiteY2" fmla="*/ 5585460 h 6428631"/>
              <a:gd name="connsiteX3" fmla="*/ 2720340 w 6432550"/>
              <a:gd name="connsiteY3" fmla="*/ 6370320 h 6428631"/>
              <a:gd name="connsiteX4" fmla="*/ 0 w 6432550"/>
              <a:gd name="connsiteY4" fmla="*/ 5308600 h 6428631"/>
              <a:gd name="connsiteX5" fmla="*/ 0 w 6432550"/>
              <a:gd name="connsiteY5" fmla="*/ 0 h 6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2550" h="6428631">
                <a:moveTo>
                  <a:pt x="0" y="0"/>
                </a:moveTo>
                <a:lnTo>
                  <a:pt x="6432550" y="0"/>
                </a:lnTo>
                <a:cubicBezTo>
                  <a:pt x="5712037" y="1869440"/>
                  <a:pt x="4972473" y="3716020"/>
                  <a:pt x="4251960" y="5585460"/>
                </a:cubicBezTo>
                <a:cubicBezTo>
                  <a:pt x="4030980" y="6197600"/>
                  <a:pt x="3360420" y="6581140"/>
                  <a:pt x="2720340" y="6370320"/>
                </a:cubicBezTo>
                <a:lnTo>
                  <a:pt x="0" y="5308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02D99E-B4EB-4AF1-B022-43656CD6D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9" y="2930162"/>
            <a:ext cx="5080002" cy="988695"/>
          </a:xfrm>
          <a:prstGeom prst="roundRect">
            <a:avLst>
              <a:gd name="adj" fmla="val 5170"/>
            </a:avLst>
          </a:prstGeom>
          <a:solidFill>
            <a:srgbClr val="EDEDED"/>
          </a:solidFill>
        </p:spPr>
        <p:txBody>
          <a:bodyPr anchor="ctr"/>
          <a:lstStyle>
            <a:lvl1pPr algn="ctr"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SUBTÍTULOS EN LETRA MAYÚSCULA NO MAYOR A 24 PUNTOS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18D8B6-DEF6-4E4C-94D5-062EB349FB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5713" y="4137025"/>
            <a:ext cx="3409950" cy="739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Pequeña descripción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no mayor a 16 puntos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343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2 - 3 imagenes + texto osc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928B63-A99E-4648-8371-D211760D5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057" y="481239"/>
            <a:ext cx="7057571" cy="66538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s-MX" dirty="0"/>
              <a:t>TÍTULO DE DIAPOSITIVA EN VAG ROUNDED STD THIN MAYÚSCULA NO MAYOR A 24 PUNTOS</a:t>
            </a:r>
            <a:endParaRPr lang="es-CO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576D9C4-AABA-44BB-B88B-DAF4543F6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057" y="1910124"/>
            <a:ext cx="2478087" cy="218766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B8DFC3B-1F4C-4C57-B9EC-458FA0A074FC}"/>
              </a:ext>
            </a:extLst>
          </p:cNvPr>
          <p:cNvCxnSpPr/>
          <p:nvPr userDrawn="1"/>
        </p:nvCxnSpPr>
        <p:spPr>
          <a:xfrm>
            <a:off x="-101600" y="1422400"/>
            <a:ext cx="854891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F867ED82-142A-420A-8CEF-E10B53700F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057" y="4189093"/>
            <a:ext cx="2478087" cy="218766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Marcador de posición de imagen 6">
            <a:extLst>
              <a:ext uri="{FF2B5EF4-FFF2-40B4-BE49-F238E27FC236}">
                <a16:creationId xmlns:a16="http://schemas.microsoft.com/office/drawing/2014/main" id="{DCD79D80-42FE-4B1A-99D1-0BF94DCEB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281" y="1910123"/>
            <a:ext cx="4573587" cy="446662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6B0DA7B6-D7A4-3AD9-EDCA-6E58D7662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3006" y="1910123"/>
            <a:ext cx="2637100" cy="4466623"/>
          </a:xfrm>
          <a:prstGeom prst="roundRect">
            <a:avLst>
              <a:gd name="adj" fmla="val 1282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516107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- Solo texto osc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49FCE2-833C-403F-8345-D76DE5695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712" y="1571627"/>
            <a:ext cx="6886575" cy="3714745"/>
          </a:xfrm>
          <a:prstGeom prst="roundRect">
            <a:avLst>
              <a:gd name="adj" fmla="val 1282"/>
            </a:avLst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110922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a resaltar infotmación - osc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DD514C5E-60E6-430A-9A9F-6140F41DC2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1571627"/>
            <a:ext cx="8834437" cy="3714745"/>
          </a:xfrm>
          <a:prstGeom prst="roundRect">
            <a:avLst>
              <a:gd name="adj" fmla="val 1282"/>
            </a:avLst>
          </a:prstGeom>
          <a:noFill/>
        </p:spPr>
        <p:txBody>
          <a:bodyPr anchor="ctr"/>
          <a:lstStyle>
            <a:lvl1pPr marL="0" indent="0" algn="l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Utiliza esta diapositiva únicamente para resaltar datos o información muy importante.</a:t>
            </a:r>
          </a:p>
        </p:txBody>
      </p:sp>
    </p:spTree>
    <p:extLst>
      <p:ext uri="{BB962C8B-B14F-4D97-AF65-F5344CB8AC3E}">
        <p14:creationId xmlns:p14="http://schemas.microsoft.com/office/powerpoint/2010/main" val="2219944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08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5E83794-2855-4ED6-A62D-3AFDEB7C0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32550" cy="6428631"/>
          </a:xfrm>
          <a:custGeom>
            <a:avLst/>
            <a:gdLst>
              <a:gd name="connsiteX0" fmla="*/ 0 w 6413500"/>
              <a:gd name="connsiteY0" fmla="*/ 0 h 5308600"/>
              <a:gd name="connsiteX1" fmla="*/ 6413500 w 6413500"/>
              <a:gd name="connsiteY1" fmla="*/ 0 h 5308600"/>
              <a:gd name="connsiteX2" fmla="*/ 6413500 w 6413500"/>
              <a:gd name="connsiteY2" fmla="*/ 5308600 h 5308600"/>
              <a:gd name="connsiteX3" fmla="*/ 0 w 6413500"/>
              <a:gd name="connsiteY3" fmla="*/ 5308600 h 5308600"/>
              <a:gd name="connsiteX4" fmla="*/ 0 w 6413500"/>
              <a:gd name="connsiteY4" fmla="*/ 0 h 5308600"/>
              <a:gd name="connsiteX0" fmla="*/ 0 w 6413500"/>
              <a:gd name="connsiteY0" fmla="*/ 0 h 6756400"/>
              <a:gd name="connsiteX1" fmla="*/ 6413500 w 6413500"/>
              <a:gd name="connsiteY1" fmla="*/ 0 h 6756400"/>
              <a:gd name="connsiteX2" fmla="*/ 3792220 w 6413500"/>
              <a:gd name="connsiteY2" fmla="*/ 6756400 h 6756400"/>
              <a:gd name="connsiteX3" fmla="*/ 0 w 6413500"/>
              <a:gd name="connsiteY3" fmla="*/ 5308600 h 6756400"/>
              <a:gd name="connsiteX4" fmla="*/ 0 w 6413500"/>
              <a:gd name="connsiteY4" fmla="*/ 0 h 675640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0 w 6413500"/>
              <a:gd name="connsiteY3" fmla="*/ 5308600 h 6786880"/>
              <a:gd name="connsiteX4" fmla="*/ 0 w 6413500"/>
              <a:gd name="connsiteY4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3784600 w 6413500"/>
              <a:gd name="connsiteY2" fmla="*/ 6786880 h 6786880"/>
              <a:gd name="connsiteX3" fmla="*/ 2720340 w 6413500"/>
              <a:gd name="connsiteY3" fmla="*/ 6370320 h 6786880"/>
              <a:gd name="connsiteX4" fmla="*/ 0 w 6413500"/>
              <a:gd name="connsiteY4" fmla="*/ 5308600 h 6786880"/>
              <a:gd name="connsiteX5" fmla="*/ 0 w 6413500"/>
              <a:gd name="connsiteY5" fmla="*/ 0 h 6786880"/>
              <a:gd name="connsiteX0" fmla="*/ 0 w 6413500"/>
              <a:gd name="connsiteY0" fmla="*/ 0 h 6786880"/>
              <a:gd name="connsiteX1" fmla="*/ 6413500 w 6413500"/>
              <a:gd name="connsiteY1" fmla="*/ 0 h 6786880"/>
              <a:gd name="connsiteX2" fmla="*/ 4251960 w 6413500"/>
              <a:gd name="connsiteY2" fmla="*/ 5585460 h 6786880"/>
              <a:gd name="connsiteX3" fmla="*/ 3784600 w 6413500"/>
              <a:gd name="connsiteY3" fmla="*/ 6786880 h 6786880"/>
              <a:gd name="connsiteX4" fmla="*/ 2720340 w 6413500"/>
              <a:gd name="connsiteY4" fmla="*/ 6370320 h 6786880"/>
              <a:gd name="connsiteX5" fmla="*/ 0 w 6413500"/>
              <a:gd name="connsiteY5" fmla="*/ 5308600 h 6786880"/>
              <a:gd name="connsiteX6" fmla="*/ 0 w 6413500"/>
              <a:gd name="connsiteY6" fmla="*/ 0 h 6786880"/>
              <a:gd name="connsiteX0" fmla="*/ 0 w 6413500"/>
              <a:gd name="connsiteY0" fmla="*/ 0 h 6370320"/>
              <a:gd name="connsiteX1" fmla="*/ 6413500 w 6413500"/>
              <a:gd name="connsiteY1" fmla="*/ 0 h 6370320"/>
              <a:gd name="connsiteX2" fmla="*/ 4251960 w 6413500"/>
              <a:gd name="connsiteY2" fmla="*/ 5585460 h 6370320"/>
              <a:gd name="connsiteX3" fmla="*/ 2720340 w 6413500"/>
              <a:gd name="connsiteY3" fmla="*/ 6370320 h 6370320"/>
              <a:gd name="connsiteX4" fmla="*/ 0 w 6413500"/>
              <a:gd name="connsiteY4" fmla="*/ 5308600 h 6370320"/>
              <a:gd name="connsiteX5" fmla="*/ 0 w 6413500"/>
              <a:gd name="connsiteY5" fmla="*/ 0 h 6370320"/>
              <a:gd name="connsiteX0" fmla="*/ 0 w 6413500"/>
              <a:gd name="connsiteY0" fmla="*/ 0 h 6421405"/>
              <a:gd name="connsiteX1" fmla="*/ 6413500 w 6413500"/>
              <a:gd name="connsiteY1" fmla="*/ 0 h 6421405"/>
              <a:gd name="connsiteX2" fmla="*/ 4251960 w 6413500"/>
              <a:gd name="connsiteY2" fmla="*/ 5585460 h 6421405"/>
              <a:gd name="connsiteX3" fmla="*/ 2720340 w 6413500"/>
              <a:gd name="connsiteY3" fmla="*/ 6370320 h 6421405"/>
              <a:gd name="connsiteX4" fmla="*/ 0 w 6413500"/>
              <a:gd name="connsiteY4" fmla="*/ 5308600 h 6421405"/>
              <a:gd name="connsiteX5" fmla="*/ 0 w 6413500"/>
              <a:gd name="connsiteY5" fmla="*/ 0 h 6421405"/>
              <a:gd name="connsiteX0" fmla="*/ 0 w 6413500"/>
              <a:gd name="connsiteY0" fmla="*/ 0 h 6432659"/>
              <a:gd name="connsiteX1" fmla="*/ 6413500 w 6413500"/>
              <a:gd name="connsiteY1" fmla="*/ 0 h 6432659"/>
              <a:gd name="connsiteX2" fmla="*/ 4251960 w 6413500"/>
              <a:gd name="connsiteY2" fmla="*/ 5585460 h 6432659"/>
              <a:gd name="connsiteX3" fmla="*/ 2720340 w 6413500"/>
              <a:gd name="connsiteY3" fmla="*/ 6370320 h 6432659"/>
              <a:gd name="connsiteX4" fmla="*/ 0 w 6413500"/>
              <a:gd name="connsiteY4" fmla="*/ 5308600 h 6432659"/>
              <a:gd name="connsiteX5" fmla="*/ 0 w 6413500"/>
              <a:gd name="connsiteY5" fmla="*/ 0 h 6432659"/>
              <a:gd name="connsiteX0" fmla="*/ 0 w 6413500"/>
              <a:gd name="connsiteY0" fmla="*/ 0 h 6437841"/>
              <a:gd name="connsiteX1" fmla="*/ 6413500 w 6413500"/>
              <a:gd name="connsiteY1" fmla="*/ 0 h 6437841"/>
              <a:gd name="connsiteX2" fmla="*/ 4251960 w 6413500"/>
              <a:gd name="connsiteY2" fmla="*/ 5585460 h 6437841"/>
              <a:gd name="connsiteX3" fmla="*/ 2720340 w 6413500"/>
              <a:gd name="connsiteY3" fmla="*/ 6370320 h 6437841"/>
              <a:gd name="connsiteX4" fmla="*/ 0 w 6413500"/>
              <a:gd name="connsiteY4" fmla="*/ 5308600 h 6437841"/>
              <a:gd name="connsiteX5" fmla="*/ 0 w 6413500"/>
              <a:gd name="connsiteY5" fmla="*/ 0 h 6437841"/>
              <a:gd name="connsiteX0" fmla="*/ 0 w 6413500"/>
              <a:gd name="connsiteY0" fmla="*/ 0 h 6426885"/>
              <a:gd name="connsiteX1" fmla="*/ 6413500 w 6413500"/>
              <a:gd name="connsiteY1" fmla="*/ 0 h 6426885"/>
              <a:gd name="connsiteX2" fmla="*/ 4251960 w 6413500"/>
              <a:gd name="connsiteY2" fmla="*/ 5585460 h 6426885"/>
              <a:gd name="connsiteX3" fmla="*/ 2720340 w 6413500"/>
              <a:gd name="connsiteY3" fmla="*/ 6370320 h 6426885"/>
              <a:gd name="connsiteX4" fmla="*/ 0 w 6413500"/>
              <a:gd name="connsiteY4" fmla="*/ 5308600 h 6426885"/>
              <a:gd name="connsiteX5" fmla="*/ 0 w 6413500"/>
              <a:gd name="connsiteY5" fmla="*/ 0 h 6426885"/>
              <a:gd name="connsiteX0" fmla="*/ 0 w 6413500"/>
              <a:gd name="connsiteY0" fmla="*/ 0 h 6443437"/>
              <a:gd name="connsiteX1" fmla="*/ 6413500 w 6413500"/>
              <a:gd name="connsiteY1" fmla="*/ 0 h 6443437"/>
              <a:gd name="connsiteX2" fmla="*/ 4251960 w 6413500"/>
              <a:gd name="connsiteY2" fmla="*/ 5585460 h 6443437"/>
              <a:gd name="connsiteX3" fmla="*/ 2720340 w 6413500"/>
              <a:gd name="connsiteY3" fmla="*/ 6370320 h 6443437"/>
              <a:gd name="connsiteX4" fmla="*/ 0 w 6413500"/>
              <a:gd name="connsiteY4" fmla="*/ 5308600 h 6443437"/>
              <a:gd name="connsiteX5" fmla="*/ 0 w 6413500"/>
              <a:gd name="connsiteY5" fmla="*/ 0 h 6443437"/>
              <a:gd name="connsiteX0" fmla="*/ 0 w 6413500"/>
              <a:gd name="connsiteY0" fmla="*/ 0 h 6429592"/>
              <a:gd name="connsiteX1" fmla="*/ 6413500 w 6413500"/>
              <a:gd name="connsiteY1" fmla="*/ 0 h 6429592"/>
              <a:gd name="connsiteX2" fmla="*/ 4251960 w 6413500"/>
              <a:gd name="connsiteY2" fmla="*/ 5585460 h 6429592"/>
              <a:gd name="connsiteX3" fmla="*/ 2720340 w 6413500"/>
              <a:gd name="connsiteY3" fmla="*/ 6370320 h 6429592"/>
              <a:gd name="connsiteX4" fmla="*/ 0 w 6413500"/>
              <a:gd name="connsiteY4" fmla="*/ 5308600 h 6429592"/>
              <a:gd name="connsiteX5" fmla="*/ 0 w 6413500"/>
              <a:gd name="connsiteY5" fmla="*/ 0 h 6429592"/>
              <a:gd name="connsiteX0" fmla="*/ 0 w 6413500"/>
              <a:gd name="connsiteY0" fmla="*/ 0 h 6437226"/>
              <a:gd name="connsiteX1" fmla="*/ 6413500 w 6413500"/>
              <a:gd name="connsiteY1" fmla="*/ 0 h 6437226"/>
              <a:gd name="connsiteX2" fmla="*/ 4251960 w 6413500"/>
              <a:gd name="connsiteY2" fmla="*/ 5585460 h 6437226"/>
              <a:gd name="connsiteX3" fmla="*/ 2720340 w 6413500"/>
              <a:gd name="connsiteY3" fmla="*/ 6370320 h 6437226"/>
              <a:gd name="connsiteX4" fmla="*/ 0 w 6413500"/>
              <a:gd name="connsiteY4" fmla="*/ 5308600 h 6437226"/>
              <a:gd name="connsiteX5" fmla="*/ 0 w 6413500"/>
              <a:gd name="connsiteY5" fmla="*/ 0 h 6437226"/>
              <a:gd name="connsiteX0" fmla="*/ 0 w 6413500"/>
              <a:gd name="connsiteY0" fmla="*/ 0 h 6428631"/>
              <a:gd name="connsiteX1" fmla="*/ 6413500 w 6413500"/>
              <a:gd name="connsiteY1" fmla="*/ 0 h 6428631"/>
              <a:gd name="connsiteX2" fmla="*/ 4251960 w 6413500"/>
              <a:gd name="connsiteY2" fmla="*/ 5585460 h 6428631"/>
              <a:gd name="connsiteX3" fmla="*/ 2720340 w 6413500"/>
              <a:gd name="connsiteY3" fmla="*/ 6370320 h 6428631"/>
              <a:gd name="connsiteX4" fmla="*/ 0 w 6413500"/>
              <a:gd name="connsiteY4" fmla="*/ 5308600 h 6428631"/>
              <a:gd name="connsiteX5" fmla="*/ 0 w 6413500"/>
              <a:gd name="connsiteY5" fmla="*/ 0 h 6428631"/>
              <a:gd name="connsiteX0" fmla="*/ 0 w 6432550"/>
              <a:gd name="connsiteY0" fmla="*/ 0 h 6428631"/>
              <a:gd name="connsiteX1" fmla="*/ 6432550 w 6432550"/>
              <a:gd name="connsiteY1" fmla="*/ 0 h 6428631"/>
              <a:gd name="connsiteX2" fmla="*/ 4251960 w 6432550"/>
              <a:gd name="connsiteY2" fmla="*/ 5585460 h 6428631"/>
              <a:gd name="connsiteX3" fmla="*/ 2720340 w 6432550"/>
              <a:gd name="connsiteY3" fmla="*/ 6370320 h 6428631"/>
              <a:gd name="connsiteX4" fmla="*/ 0 w 6432550"/>
              <a:gd name="connsiteY4" fmla="*/ 5308600 h 6428631"/>
              <a:gd name="connsiteX5" fmla="*/ 0 w 6432550"/>
              <a:gd name="connsiteY5" fmla="*/ 0 h 6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2550" h="6428631">
                <a:moveTo>
                  <a:pt x="0" y="0"/>
                </a:moveTo>
                <a:lnTo>
                  <a:pt x="6432550" y="0"/>
                </a:lnTo>
                <a:cubicBezTo>
                  <a:pt x="5712037" y="1869440"/>
                  <a:pt x="4972473" y="3716020"/>
                  <a:pt x="4251960" y="5585460"/>
                </a:cubicBezTo>
                <a:cubicBezTo>
                  <a:pt x="4030980" y="6197600"/>
                  <a:pt x="3360420" y="6581140"/>
                  <a:pt x="2720340" y="6370320"/>
                </a:cubicBezTo>
                <a:lnTo>
                  <a:pt x="0" y="5308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02D99E-B4EB-4AF1-B022-43656CD6D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9" y="2930162"/>
            <a:ext cx="5080002" cy="988695"/>
          </a:xfrm>
          <a:prstGeom prst="roundRect">
            <a:avLst>
              <a:gd name="adj" fmla="val 5170"/>
            </a:avLst>
          </a:prstGeom>
          <a:solidFill>
            <a:srgbClr val="EDEDED"/>
          </a:solidFill>
        </p:spPr>
        <p:txBody>
          <a:bodyPr anchor="ctr"/>
          <a:lstStyle>
            <a:lvl1pPr algn="ctr"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SUBTÍTULOS EN LETRA MAYÚSCULA NO MAYOR A 24 PUNTOS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F18D8B6-DEF6-4E4C-94D5-062EB349FB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5713" y="4137025"/>
            <a:ext cx="3409950" cy="739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Pequeña descripción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no mayor a 16 puntos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820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a resantar infotmación -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BE90B288-612C-4CCC-9A77-0EB395DD69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1571627"/>
            <a:ext cx="8834437" cy="3714745"/>
          </a:xfrm>
          <a:prstGeom prst="roundRect">
            <a:avLst>
              <a:gd name="adj" fmla="val 1282"/>
            </a:avLst>
          </a:prstGeom>
          <a:noFill/>
        </p:spPr>
        <p:txBody>
          <a:bodyPr anchor="ctr"/>
          <a:lstStyle>
            <a:lvl1pPr marL="0" indent="0" algn="l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Utiliza esta diapositiva únicamente para resaltar datos o información muy importante.</a:t>
            </a:r>
          </a:p>
        </p:txBody>
      </p:sp>
    </p:spTree>
    <p:extLst>
      <p:ext uri="{BB962C8B-B14F-4D97-AF65-F5344CB8AC3E}">
        <p14:creationId xmlns:p14="http://schemas.microsoft.com/office/powerpoint/2010/main" val="18731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1 imagen + objeto o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928B63-A99E-4648-8371-D211760D5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057" y="481239"/>
            <a:ext cx="7057571" cy="66538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MX" dirty="0"/>
              <a:t>TÍTULO DE DIAPOSITIVA EN VAG ROUNDED STD THIN MAYÚSCULA NO MAYOR A 24 PUNTOS</a:t>
            </a:r>
            <a:endParaRPr lang="es-CO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576D9C4-AABA-44BB-B88B-DAF4543F6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738" y="1769835"/>
            <a:ext cx="2774950" cy="45434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B8DFC3B-1F4C-4C57-B9EC-458FA0A074FC}"/>
              </a:ext>
            </a:extLst>
          </p:cNvPr>
          <p:cNvCxnSpPr/>
          <p:nvPr userDrawn="1"/>
        </p:nvCxnSpPr>
        <p:spPr>
          <a:xfrm>
            <a:off x="-101600" y="1422400"/>
            <a:ext cx="85489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1ECACD47-0009-4BD2-B248-8B2D2C3AB5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75088" y="1770063"/>
            <a:ext cx="6880225" cy="45434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  <a:lvl3pPr marL="914400" indent="0" algn="l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3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6D8B946-82D1-4C08-B77E-9191E6EF78A0}"/>
              </a:ext>
            </a:extLst>
          </p:cNvPr>
          <p:cNvCxnSpPr>
            <a:cxnSpLocks/>
          </p:cNvCxnSpPr>
          <p:nvPr userDrawn="1"/>
        </p:nvCxnSpPr>
        <p:spPr>
          <a:xfrm>
            <a:off x="3667125" y="1769835"/>
            <a:ext cx="0" cy="45434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4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2 - 3 imagenes +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928B63-A99E-4648-8371-D211760D5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057" y="481239"/>
            <a:ext cx="7057571" cy="66538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MX" dirty="0"/>
              <a:t>TÍTULO DE DIAPOSITIVA EN VAG ROUNDED STD THIN MAYÚSCULA NO MAYOR A 24 PUNTOS</a:t>
            </a:r>
            <a:endParaRPr lang="es-CO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576D9C4-AABA-44BB-B88B-DAF4543F6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057" y="1910124"/>
            <a:ext cx="2478087" cy="218766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B8DFC3B-1F4C-4C57-B9EC-458FA0A074FC}"/>
              </a:ext>
            </a:extLst>
          </p:cNvPr>
          <p:cNvCxnSpPr/>
          <p:nvPr userDrawn="1"/>
        </p:nvCxnSpPr>
        <p:spPr>
          <a:xfrm>
            <a:off x="-101600" y="1422400"/>
            <a:ext cx="85489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F867ED82-142A-420A-8CEF-E10B53700F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057" y="4189093"/>
            <a:ext cx="2478087" cy="218766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Marcador de posición de imagen 6">
            <a:extLst>
              <a:ext uri="{FF2B5EF4-FFF2-40B4-BE49-F238E27FC236}">
                <a16:creationId xmlns:a16="http://schemas.microsoft.com/office/drawing/2014/main" id="{DCD79D80-42FE-4B1A-99D1-0BF94DCEB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281" y="1910123"/>
            <a:ext cx="4573587" cy="446662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6B0DA7B6-D7A4-3AD9-EDCA-6E58D7662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3006" y="1910123"/>
            <a:ext cx="2637100" cy="4466623"/>
          </a:xfrm>
          <a:prstGeom prst="roundRect">
            <a:avLst>
              <a:gd name="adj" fmla="val 1282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82270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3 - texto + imagenes u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928B63-A99E-4648-8371-D211760D5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057" y="481239"/>
            <a:ext cx="7057571" cy="66538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MX" dirty="0"/>
              <a:t>TÍTULO DE DIAPOSITIVA EN VAG ROUNDED STD THIN MAYÚSCULA NO MAYOR A 24 PUNTOS</a:t>
            </a:r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B8DFC3B-1F4C-4C57-B9EC-458FA0A074FC}"/>
              </a:ext>
            </a:extLst>
          </p:cNvPr>
          <p:cNvCxnSpPr/>
          <p:nvPr userDrawn="1"/>
        </p:nvCxnSpPr>
        <p:spPr>
          <a:xfrm>
            <a:off x="-101600" y="1422400"/>
            <a:ext cx="85489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63A0201-8C31-8BB7-1953-ABF7FEF25345}"/>
              </a:ext>
            </a:extLst>
          </p:cNvPr>
          <p:cNvCxnSpPr>
            <a:cxnSpLocks/>
          </p:cNvCxnSpPr>
          <p:nvPr userDrawn="1"/>
        </p:nvCxnSpPr>
        <p:spPr>
          <a:xfrm>
            <a:off x="5746091" y="1942362"/>
            <a:ext cx="0" cy="44745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C76084D-1CBA-847C-115D-272C93644BE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6091" y="4182534"/>
            <a:ext cx="429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7067EF4-7D36-6B72-EA56-0A96E9448D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057" y="1980763"/>
            <a:ext cx="4931366" cy="4436194"/>
          </a:xfrm>
          <a:prstGeom prst="roundRect">
            <a:avLst>
              <a:gd name="adj" fmla="val 1282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F64FD6EA-1D83-A754-4AA4-1A3470317B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7760" y="1981201"/>
            <a:ext cx="4173178" cy="206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CO" dirty="0"/>
          </a:p>
        </p:txBody>
      </p:sp>
      <p:sp>
        <p:nvSpPr>
          <p:cNvPr id="14" name="Marcador de contenido 12">
            <a:extLst>
              <a:ext uri="{FF2B5EF4-FFF2-40B4-BE49-F238E27FC236}">
                <a16:creationId xmlns:a16="http://schemas.microsoft.com/office/drawing/2014/main" id="{FB5C5A94-DA87-1634-FC48-BD296D9339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67760" y="4352369"/>
            <a:ext cx="4173178" cy="206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633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4 - imagen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576D9C4-AABA-44BB-B88B-DAF4543F6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41486" cy="6858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0928B63-A99E-4648-8371-D211760D5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057" y="377374"/>
            <a:ext cx="7057571" cy="873120"/>
          </a:xfrm>
          <a:prstGeom prst="roundRect">
            <a:avLst>
              <a:gd name="adj" fmla="val 9031"/>
            </a:avLst>
          </a:prstGeom>
          <a:solidFill>
            <a:schemeClr val="accent1"/>
          </a:solidFill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TÍTULO DE DIAPOSITIVA EN VAG ROUNDED STD THIN MAYÚSCULA NO MAYOR A 24 PUNTOS</a:t>
            </a:r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B8DFC3B-1F4C-4C57-B9EC-458FA0A074FC}"/>
              </a:ext>
            </a:extLst>
          </p:cNvPr>
          <p:cNvCxnSpPr/>
          <p:nvPr userDrawn="1"/>
        </p:nvCxnSpPr>
        <p:spPr>
          <a:xfrm>
            <a:off x="-101600" y="1422400"/>
            <a:ext cx="85489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49FCE2-833C-403F-8345-D76DE5695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5510" y="2285999"/>
            <a:ext cx="7114816" cy="3714745"/>
          </a:xfrm>
          <a:prstGeom prst="roundRect">
            <a:avLst>
              <a:gd name="adj" fmla="val 1282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lvl="0"/>
            <a:r>
              <a:rPr lang="es-MX" dirty="0"/>
              <a:t>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lvl="0"/>
            <a:r>
              <a:rPr lang="es-MX" dirty="0"/>
              <a:t> 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168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 - Solo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49FCE2-833C-403F-8345-D76DE5695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712" y="1571627"/>
            <a:ext cx="6886575" cy="3714745"/>
          </a:xfrm>
          <a:prstGeom prst="roundRect">
            <a:avLst>
              <a:gd name="adj" fmla="val 1282"/>
            </a:avLst>
          </a:prstGeom>
          <a:noFill/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 dirty="0"/>
              <a:t>Texto en </a:t>
            </a:r>
            <a:r>
              <a:rPr lang="es-MX" dirty="0" err="1"/>
              <a:t>Vag</a:t>
            </a:r>
            <a:r>
              <a:rPr lang="es-MX" dirty="0"/>
              <a:t> Rounded </a:t>
            </a:r>
            <a:r>
              <a:rPr lang="es-MX" dirty="0" err="1"/>
              <a:t>Std</a:t>
            </a:r>
            <a:r>
              <a:rPr lang="es-MX" dirty="0"/>
              <a:t> Light, 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06242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7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62" r:id="rId4"/>
    <p:sldLayoutId id="2147483651" r:id="rId5"/>
    <p:sldLayoutId id="2147483655" r:id="rId6"/>
    <p:sldLayoutId id="2147483656" r:id="rId7"/>
    <p:sldLayoutId id="2147483653" r:id="rId8"/>
    <p:sldLayoutId id="2147483654" r:id="rId9"/>
    <p:sldLayoutId id="2147483652" r:id="rId10"/>
    <p:sldLayoutId id="2147483660" r:id="rId11"/>
    <p:sldLayoutId id="2147483665" r:id="rId12"/>
    <p:sldLayoutId id="2147483658" r:id="rId13"/>
    <p:sldLayoutId id="2147483664" r:id="rId14"/>
    <p:sldLayoutId id="2147483666" r:id="rId15"/>
    <p:sldLayoutId id="2147483661" r:id="rId16"/>
    <p:sldLayoutId id="2147483663" r:id="rId17"/>
    <p:sldLayoutId id="2147483659" r:id="rId18"/>
    <p:sldLayoutId id="2147483668" r:id="rId19"/>
    <p:sldLayoutId id="2147483667" r:id="rId20"/>
    <p:sldLayoutId id="2147483669" r:id="rId21"/>
    <p:sldLayoutId id="2147483671" r:id="rId22"/>
    <p:sldLayoutId id="2147483670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8B950-383A-45E3-9EFC-CC255272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1" y="332987"/>
            <a:ext cx="7057571" cy="665389"/>
          </a:xfrm>
        </p:spPr>
        <p:txBody>
          <a:bodyPr/>
          <a:lstStyle/>
          <a:p>
            <a:r>
              <a:rPr lang="es-CO" sz="4400" dirty="0">
                <a:latin typeface="+mn-lt"/>
                <a:ea typeface="+mn-ea"/>
                <a:cs typeface="+mn-cs"/>
              </a:rPr>
              <a:t>10. Alineación Competitiva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8ACA76-6188-61B0-1323-3291E7F4EE68}"/>
              </a:ext>
            </a:extLst>
          </p:cNvPr>
          <p:cNvSpPr/>
          <p:nvPr/>
        </p:nvSpPr>
        <p:spPr>
          <a:xfrm>
            <a:off x="821434" y="3928065"/>
            <a:ext cx="1641231" cy="92026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Eficiencias Operativas</a:t>
            </a:r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153F51D-0354-63E1-5463-C9DA4B0036DD}"/>
              </a:ext>
            </a:extLst>
          </p:cNvPr>
          <p:cNvSpPr/>
          <p:nvPr/>
        </p:nvSpPr>
        <p:spPr>
          <a:xfrm>
            <a:off x="2661137" y="2593566"/>
            <a:ext cx="1641231" cy="9202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Sostenimiento</a:t>
            </a:r>
            <a:endParaRPr lang="es-CO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4FBA104-16F4-3499-45F0-BBE4B081D381}"/>
              </a:ext>
            </a:extLst>
          </p:cNvPr>
          <p:cNvSpPr/>
          <p:nvPr/>
        </p:nvSpPr>
        <p:spPr>
          <a:xfrm>
            <a:off x="2644746" y="5103437"/>
            <a:ext cx="1641231" cy="9202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Optimización de Operaciones</a:t>
            </a:r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8A2EDF8-6064-0DF8-DE76-60D27E0ED768}"/>
              </a:ext>
            </a:extLst>
          </p:cNvPr>
          <p:cNvSpPr/>
          <p:nvPr/>
        </p:nvSpPr>
        <p:spPr>
          <a:xfrm>
            <a:off x="4583732" y="2348058"/>
            <a:ext cx="2368057" cy="363784"/>
          </a:xfrm>
          <a:prstGeom prst="rect">
            <a:avLst/>
          </a:prstGeom>
          <a:ln>
            <a:prstDash val="dash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Base de Operaciones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97CCAE-56F8-F8B1-091B-2A862E2E133A}"/>
              </a:ext>
            </a:extLst>
          </p:cNvPr>
          <p:cNvSpPr/>
          <p:nvPr/>
        </p:nvSpPr>
        <p:spPr>
          <a:xfrm>
            <a:off x="7115918" y="2348058"/>
            <a:ext cx="2368057" cy="3637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Planta de Lixiviados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9F4E45-D91C-4F74-8D72-07E5CAF73E1D}"/>
              </a:ext>
            </a:extLst>
          </p:cNvPr>
          <p:cNvSpPr/>
          <p:nvPr/>
        </p:nvSpPr>
        <p:spPr>
          <a:xfrm>
            <a:off x="4583732" y="2974455"/>
            <a:ext cx="2368057" cy="3637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Edificaciones Pradera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F0707D5-B0EA-C8DC-FC83-FF3A816B888C}"/>
              </a:ext>
            </a:extLst>
          </p:cNvPr>
          <p:cNvSpPr/>
          <p:nvPr/>
        </p:nvSpPr>
        <p:spPr>
          <a:xfrm>
            <a:off x="4513399" y="4974112"/>
            <a:ext cx="2368057" cy="3637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Estación de Transferencia.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ADFB52D-5A3A-28BF-7DDB-E775FEC85815}"/>
              </a:ext>
            </a:extLst>
          </p:cNvPr>
          <p:cNvSpPr/>
          <p:nvPr/>
        </p:nvSpPr>
        <p:spPr>
          <a:xfrm>
            <a:off x="7125965" y="3009604"/>
            <a:ext cx="2368057" cy="310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Vaso Altaír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75AB76-CD97-EF63-9EE3-634F2CC24C8E}"/>
              </a:ext>
            </a:extLst>
          </p:cNvPr>
          <p:cNvSpPr/>
          <p:nvPr/>
        </p:nvSpPr>
        <p:spPr>
          <a:xfrm>
            <a:off x="5867865" y="6236821"/>
            <a:ext cx="2368057" cy="4587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Aprovechamiento-Optimización ECA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93B3EC6-C416-B95E-DA83-6FD0DD744144}"/>
              </a:ext>
            </a:extLst>
          </p:cNvPr>
          <p:cNvSpPr/>
          <p:nvPr/>
        </p:nvSpPr>
        <p:spPr>
          <a:xfrm>
            <a:off x="4518416" y="4191791"/>
            <a:ext cx="2368057" cy="4565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Valorización energética del Biogás en el RSLP 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907D713-EB80-C880-F1BA-108ADABA3469}"/>
              </a:ext>
            </a:extLst>
          </p:cNvPr>
          <p:cNvSpPr/>
          <p:nvPr/>
        </p:nvSpPr>
        <p:spPr>
          <a:xfrm>
            <a:off x="7097032" y="4163437"/>
            <a:ext cx="2457288" cy="5690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Valorización energética de residuos sólidos urbanos no separados en fuente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5BC96F55-A181-69CD-66F8-AE1663DA24CB}"/>
              </a:ext>
            </a:extLst>
          </p:cNvPr>
          <p:cNvSpPr/>
          <p:nvPr/>
        </p:nvSpPr>
        <p:spPr>
          <a:xfrm>
            <a:off x="9711922" y="2395319"/>
            <a:ext cx="269630" cy="141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73C8446-66D5-872F-851C-98F26738C439}"/>
              </a:ext>
            </a:extLst>
          </p:cNvPr>
          <p:cNvSpPr txBox="1"/>
          <p:nvPr/>
        </p:nvSpPr>
        <p:spPr>
          <a:xfrm>
            <a:off x="10066224" y="2813460"/>
            <a:ext cx="2104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Consolidar la prestación de los servicios públicos domiciliarios y complementarios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133E1164-057E-401C-D2E2-96AEE3FDAC38}"/>
              </a:ext>
            </a:extLst>
          </p:cNvPr>
          <p:cNvSpPr/>
          <p:nvPr/>
        </p:nvSpPr>
        <p:spPr>
          <a:xfrm>
            <a:off x="9732296" y="4126131"/>
            <a:ext cx="221831" cy="2623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A4FE7AC-8729-27BD-B1D2-949A70AFE530}"/>
              </a:ext>
            </a:extLst>
          </p:cNvPr>
          <p:cNvSpPr txBox="1"/>
          <p:nvPr/>
        </p:nvSpPr>
        <p:spPr>
          <a:xfrm>
            <a:off x="9981552" y="4412432"/>
            <a:ext cx="2104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Consolidar la prestación de los servicios públicos domiciliarios y complementarios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286140F-3BB6-CD93-DA37-398A34E9CCAF}"/>
              </a:ext>
            </a:extLst>
          </p:cNvPr>
          <p:cNvSpPr txBox="1"/>
          <p:nvPr/>
        </p:nvSpPr>
        <p:spPr>
          <a:xfrm>
            <a:off x="9959565" y="6250746"/>
            <a:ext cx="2104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Fortalecer las operaciones con criterios de sostenibilidad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225413C-B7A0-1CCB-BB21-64729B6C84AD}"/>
              </a:ext>
            </a:extLst>
          </p:cNvPr>
          <p:cNvSpPr txBox="1"/>
          <p:nvPr/>
        </p:nvSpPr>
        <p:spPr>
          <a:xfrm>
            <a:off x="1216730" y="1703048"/>
            <a:ext cx="78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FOCO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0AB4F64-E33A-AE8F-453C-5D31CA7A4223}"/>
              </a:ext>
            </a:extLst>
          </p:cNvPr>
          <p:cNvSpPr txBox="1"/>
          <p:nvPr/>
        </p:nvSpPr>
        <p:spPr>
          <a:xfrm>
            <a:off x="2875085" y="1703049"/>
            <a:ext cx="121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PORTAFOLIO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0CBA0F6-0CC6-9546-F920-963A9F677D0D}"/>
              </a:ext>
            </a:extLst>
          </p:cNvPr>
          <p:cNvSpPr txBox="1"/>
          <p:nvPr/>
        </p:nvSpPr>
        <p:spPr>
          <a:xfrm>
            <a:off x="10330149" y="1595326"/>
            <a:ext cx="14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OBJETIVOS ESTRATÉGICOS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6A951A4-8723-483E-1FAE-8A9481AB893D}"/>
              </a:ext>
            </a:extLst>
          </p:cNvPr>
          <p:cNvSpPr/>
          <p:nvPr/>
        </p:nvSpPr>
        <p:spPr>
          <a:xfrm>
            <a:off x="4506869" y="2248584"/>
            <a:ext cx="2512654" cy="544520"/>
          </a:xfrm>
          <a:prstGeom prst="rect">
            <a:avLst/>
          </a:prstGeom>
          <a:noFill/>
          <a:ln w="28575">
            <a:solidFill>
              <a:srgbClr val="EE750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BE5E95F-3479-E1E4-7D9D-6671F1E7B4CF}"/>
              </a:ext>
            </a:extLst>
          </p:cNvPr>
          <p:cNvSpPr/>
          <p:nvPr/>
        </p:nvSpPr>
        <p:spPr>
          <a:xfrm>
            <a:off x="4458618" y="4876563"/>
            <a:ext cx="2469729" cy="544520"/>
          </a:xfrm>
          <a:prstGeom prst="rect">
            <a:avLst/>
          </a:prstGeom>
          <a:noFill/>
          <a:ln w="28575">
            <a:solidFill>
              <a:srgbClr val="EE750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1F740E4-B776-F82F-F3BD-D8868F7EE83B}"/>
              </a:ext>
            </a:extLst>
          </p:cNvPr>
          <p:cNvSpPr/>
          <p:nvPr/>
        </p:nvSpPr>
        <p:spPr>
          <a:xfrm>
            <a:off x="4518592" y="2894717"/>
            <a:ext cx="2469729" cy="5445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9AB9BEA1-0D71-EAE3-E322-63FCA418A5A2}"/>
              </a:ext>
            </a:extLst>
          </p:cNvPr>
          <p:cNvSpPr/>
          <p:nvPr/>
        </p:nvSpPr>
        <p:spPr>
          <a:xfrm>
            <a:off x="7067245" y="2942590"/>
            <a:ext cx="2469729" cy="45763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FC0195C-F061-F9F7-68B9-7AEAF3F8A46B}"/>
              </a:ext>
            </a:extLst>
          </p:cNvPr>
          <p:cNvSpPr/>
          <p:nvPr/>
        </p:nvSpPr>
        <p:spPr>
          <a:xfrm>
            <a:off x="7019523" y="4071253"/>
            <a:ext cx="2663109" cy="73866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8F8993D-BE00-4F56-F396-EBC6067E6429}"/>
              </a:ext>
            </a:extLst>
          </p:cNvPr>
          <p:cNvSpPr/>
          <p:nvPr/>
        </p:nvSpPr>
        <p:spPr>
          <a:xfrm>
            <a:off x="5748563" y="6184342"/>
            <a:ext cx="2579079" cy="563697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1240262D-34EA-96B2-2EEE-7EFAF6E3A180}"/>
              </a:ext>
            </a:extLst>
          </p:cNvPr>
          <p:cNvSpPr/>
          <p:nvPr/>
        </p:nvSpPr>
        <p:spPr>
          <a:xfrm>
            <a:off x="7051894" y="2266252"/>
            <a:ext cx="2551910" cy="515128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9102F5CB-C01A-658B-91CA-0B6555D129A6}"/>
              </a:ext>
            </a:extLst>
          </p:cNvPr>
          <p:cNvGrpSpPr/>
          <p:nvPr/>
        </p:nvGrpSpPr>
        <p:grpSpPr>
          <a:xfrm>
            <a:off x="-3172" y="5117383"/>
            <a:ext cx="2439804" cy="1219993"/>
            <a:chOff x="115181" y="5369932"/>
            <a:chExt cx="2448227" cy="1219993"/>
          </a:xfrm>
        </p:grpSpPr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7EB015E3-88BE-6388-31E4-6D941BB6009E}"/>
                </a:ext>
              </a:extLst>
            </p:cNvPr>
            <p:cNvCxnSpPr>
              <a:cxnSpLocks/>
            </p:cNvCxnSpPr>
            <p:nvPr/>
          </p:nvCxnSpPr>
          <p:spPr>
            <a:xfrm>
              <a:off x="245402" y="5797184"/>
              <a:ext cx="55555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EF9983-C26D-C422-1A92-55128B320A9D}"/>
                </a:ext>
              </a:extLst>
            </p:cNvPr>
            <p:cNvSpPr txBox="1"/>
            <p:nvPr/>
          </p:nvSpPr>
          <p:spPr>
            <a:xfrm>
              <a:off x="790279" y="5674509"/>
              <a:ext cx="152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Recolección y Transporte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EC0187D-0B47-BB8C-B6B5-E6F2BB15A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8" y="6012448"/>
              <a:ext cx="57062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87854FE-6E62-744D-112F-B48059F436B6}"/>
                </a:ext>
              </a:extLst>
            </p:cNvPr>
            <p:cNvSpPr txBox="1"/>
            <p:nvPr/>
          </p:nvSpPr>
          <p:spPr>
            <a:xfrm>
              <a:off x="775884" y="5890170"/>
              <a:ext cx="1071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Disposición Final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86455844-1624-56C8-F512-38C71B76966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8" y="6205206"/>
              <a:ext cx="570620" cy="0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4FA6062F-36EB-9BAE-5DD2-42ADDC9AA12C}"/>
                </a:ext>
              </a:extLst>
            </p:cNvPr>
            <p:cNvSpPr txBox="1"/>
            <p:nvPr/>
          </p:nvSpPr>
          <p:spPr>
            <a:xfrm>
              <a:off x="775884" y="6089213"/>
              <a:ext cx="14184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Aprovechamiento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255818EB-D00C-F1A4-0EB0-27A41DA039C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8" y="6472579"/>
              <a:ext cx="57062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CCEEC580-F881-1CCA-531B-3440E4A096CD}"/>
                </a:ext>
              </a:extLst>
            </p:cNvPr>
            <p:cNvSpPr txBox="1"/>
            <p:nvPr/>
          </p:nvSpPr>
          <p:spPr>
            <a:xfrm>
              <a:off x="766833" y="6343704"/>
              <a:ext cx="17965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Tratamiento de lixiviados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8250BE1D-39A8-1512-4120-E2E73FF2724C}"/>
                </a:ext>
              </a:extLst>
            </p:cNvPr>
            <p:cNvSpPr txBox="1"/>
            <p:nvPr/>
          </p:nvSpPr>
          <p:spPr>
            <a:xfrm>
              <a:off x="115181" y="5369932"/>
              <a:ext cx="1796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u="sng" dirty="0">
                  <a:solidFill>
                    <a:srgbClr val="EE7502"/>
                  </a:solidFill>
                  <a:latin typeface="+mj-lt"/>
                </a:rPr>
                <a:t>Brechas</a:t>
              </a:r>
              <a:endParaRPr lang="es-CO" sz="1400" b="1" u="sng" dirty="0">
                <a:solidFill>
                  <a:srgbClr val="EE7502"/>
                </a:solidFill>
                <a:latin typeface="+mj-lt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FF37229C-9E1B-F051-BBDF-6C7BAA746FB9}"/>
              </a:ext>
            </a:extLst>
          </p:cNvPr>
          <p:cNvSpPr/>
          <p:nvPr/>
        </p:nvSpPr>
        <p:spPr>
          <a:xfrm>
            <a:off x="4432123" y="4092369"/>
            <a:ext cx="2512654" cy="64012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F67ACB-09E4-BE7C-6664-3771BC628174}"/>
              </a:ext>
            </a:extLst>
          </p:cNvPr>
          <p:cNvSpPr txBox="1"/>
          <p:nvPr/>
        </p:nvSpPr>
        <p:spPr>
          <a:xfrm>
            <a:off x="6254271" y="1495338"/>
            <a:ext cx="1723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PROGRAMAS / PROYECTOS E INICIATIVAS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DF0701-6280-C154-43F0-DC05DAD2F87B}"/>
              </a:ext>
            </a:extLst>
          </p:cNvPr>
          <p:cNvSpPr/>
          <p:nvPr/>
        </p:nvSpPr>
        <p:spPr>
          <a:xfrm>
            <a:off x="7106323" y="4904084"/>
            <a:ext cx="2368057" cy="4843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accent4">
                    <a:lumMod val="50000"/>
                  </a:schemeClr>
                </a:solidFill>
              </a:rPr>
              <a:t>Optimizar procesos </a:t>
            </a:r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comerciales y operativos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ABE16F-5C77-2185-8C03-E9613FEC14F3}"/>
              </a:ext>
            </a:extLst>
          </p:cNvPr>
          <p:cNvSpPr/>
          <p:nvPr/>
        </p:nvSpPr>
        <p:spPr>
          <a:xfrm>
            <a:off x="5835494" y="5563378"/>
            <a:ext cx="2368057" cy="4843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Generar experiencias memorables de servicio al cliente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D7B599-81E5-97B5-DA7A-94C629FFC3AC}"/>
              </a:ext>
            </a:extLst>
          </p:cNvPr>
          <p:cNvSpPr txBox="1"/>
          <p:nvPr/>
        </p:nvSpPr>
        <p:spPr>
          <a:xfrm>
            <a:off x="9981552" y="5590104"/>
            <a:ext cx="2104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Evolucionar la experiencia del usuario y del cliente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FB9918-8C0F-C700-7711-C74A9EC41737}"/>
              </a:ext>
            </a:extLst>
          </p:cNvPr>
          <p:cNvSpPr/>
          <p:nvPr/>
        </p:nvSpPr>
        <p:spPr>
          <a:xfrm>
            <a:off x="102699" y="6475874"/>
            <a:ext cx="594847" cy="128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F35CF09-044B-21BF-86A0-D2AADC2A2512}"/>
              </a:ext>
            </a:extLst>
          </p:cNvPr>
          <p:cNvSpPr txBox="1"/>
          <p:nvPr/>
        </p:nvSpPr>
        <p:spPr>
          <a:xfrm>
            <a:off x="658149" y="6426305"/>
            <a:ext cx="1790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solidFill>
                  <a:schemeClr val="accent3">
                    <a:lumMod val="50000"/>
                  </a:schemeClr>
                </a:solidFill>
              </a:rPr>
              <a:t>Imperativos  plan comercial</a:t>
            </a:r>
            <a:endParaRPr lang="es-CO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7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F448-2C86-F5FE-DE18-92D6042A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D952E-7874-12EE-783D-B4C70005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1" y="332987"/>
            <a:ext cx="7057571" cy="665389"/>
          </a:xfrm>
        </p:spPr>
        <p:txBody>
          <a:bodyPr/>
          <a:lstStyle/>
          <a:p>
            <a:r>
              <a:rPr lang="es-CO" sz="4400" dirty="0">
                <a:latin typeface="+mn-lt"/>
                <a:ea typeface="+mn-ea"/>
                <a:cs typeface="+mn-cs"/>
              </a:rPr>
              <a:t>10. Alineación Competitiva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6E928D4-97B2-178F-6F61-8DEE308E3295}"/>
              </a:ext>
            </a:extLst>
          </p:cNvPr>
          <p:cNvSpPr/>
          <p:nvPr/>
        </p:nvSpPr>
        <p:spPr>
          <a:xfrm>
            <a:off x="363414" y="3467646"/>
            <a:ext cx="1641231" cy="92026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Crecimiento orgánico sostenible</a:t>
            </a:r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1053F3-4F99-4283-B7D0-20FA3B762D59}"/>
              </a:ext>
            </a:extLst>
          </p:cNvPr>
          <p:cNvSpPr/>
          <p:nvPr/>
        </p:nvSpPr>
        <p:spPr>
          <a:xfrm>
            <a:off x="2168770" y="2488541"/>
            <a:ext cx="1723294" cy="9202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Expansión en infraestructura</a:t>
            </a:r>
            <a:endParaRPr lang="es-CO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1FF30DB-5DED-7B78-A7E9-2567BE526BCD}"/>
              </a:ext>
            </a:extLst>
          </p:cNvPr>
          <p:cNvSpPr/>
          <p:nvPr/>
        </p:nvSpPr>
        <p:spPr>
          <a:xfrm>
            <a:off x="2168770" y="4498504"/>
            <a:ext cx="1723293" cy="116663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Nuevas soluciones – Nuevos negocios</a:t>
            </a:r>
            <a:endParaRPr lang="es-CO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A5CA7B3-85D6-E98F-5F8B-64771839DAD4}"/>
              </a:ext>
            </a:extLst>
          </p:cNvPr>
          <p:cNvSpPr/>
          <p:nvPr/>
        </p:nvSpPr>
        <p:spPr>
          <a:xfrm>
            <a:off x="5412812" y="2477512"/>
            <a:ext cx="2368057" cy="3109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Vaso La Piñuela</a:t>
            </a:r>
            <a:endParaRPr lang="es-CO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F7BCDCC-9A5C-CFB0-41EE-B2CEC2BE72F3}"/>
              </a:ext>
            </a:extLst>
          </p:cNvPr>
          <p:cNvSpPr/>
          <p:nvPr/>
        </p:nvSpPr>
        <p:spPr>
          <a:xfrm>
            <a:off x="4159312" y="4383604"/>
            <a:ext cx="2368057" cy="5445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Planta de tratamiento de residuos sólidos - Norte</a:t>
            </a:r>
            <a:endParaRPr lang="es-CO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E22D1E2-BA75-86F4-1706-73367D0726C5}"/>
              </a:ext>
            </a:extLst>
          </p:cNvPr>
          <p:cNvSpPr/>
          <p:nvPr/>
        </p:nvSpPr>
        <p:spPr>
          <a:xfrm>
            <a:off x="6672612" y="4387908"/>
            <a:ext cx="2457288" cy="5445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Planta de tratamiento de residuos sólidos - Sur</a:t>
            </a:r>
            <a:endParaRPr lang="es-CO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88C0630A-3B6B-8263-AF30-98AAC83A6EA4}"/>
              </a:ext>
            </a:extLst>
          </p:cNvPr>
          <p:cNvSpPr/>
          <p:nvPr/>
        </p:nvSpPr>
        <p:spPr>
          <a:xfrm>
            <a:off x="9301617" y="2115645"/>
            <a:ext cx="269630" cy="141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A22DA9-6A41-4C22-8620-7232A75C8626}"/>
              </a:ext>
            </a:extLst>
          </p:cNvPr>
          <p:cNvSpPr txBox="1"/>
          <p:nvPr/>
        </p:nvSpPr>
        <p:spPr>
          <a:xfrm>
            <a:off x="9709449" y="2188296"/>
            <a:ext cx="2104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Consolidar la prestación de los servicios públicos domiciliarios y complementarios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484EA896-1671-5307-4617-04801A96CCD2}"/>
              </a:ext>
            </a:extLst>
          </p:cNvPr>
          <p:cNvSpPr/>
          <p:nvPr/>
        </p:nvSpPr>
        <p:spPr>
          <a:xfrm>
            <a:off x="9336147" y="4288543"/>
            <a:ext cx="241618" cy="1584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4FAC4AA-C233-5CCA-1246-13D0E11E2AF6}"/>
              </a:ext>
            </a:extLst>
          </p:cNvPr>
          <p:cNvSpPr txBox="1"/>
          <p:nvPr/>
        </p:nvSpPr>
        <p:spPr>
          <a:xfrm>
            <a:off x="9655919" y="4831787"/>
            <a:ext cx="2104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Desarrollar nuevas soluciones y negocios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41EB119-F2F9-F484-9884-4E368CB132D0}"/>
              </a:ext>
            </a:extLst>
          </p:cNvPr>
          <p:cNvSpPr txBox="1"/>
          <p:nvPr/>
        </p:nvSpPr>
        <p:spPr>
          <a:xfrm>
            <a:off x="691675" y="1703049"/>
            <a:ext cx="78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FOCO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55B2D93-79F4-7465-BE38-EC90D7E9C0B8}"/>
              </a:ext>
            </a:extLst>
          </p:cNvPr>
          <p:cNvSpPr txBox="1"/>
          <p:nvPr/>
        </p:nvSpPr>
        <p:spPr>
          <a:xfrm>
            <a:off x="2464780" y="1703049"/>
            <a:ext cx="121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PORTAFOLIO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08905C4-99D3-2ED5-A621-3D613CE576DA}"/>
              </a:ext>
            </a:extLst>
          </p:cNvPr>
          <p:cNvSpPr txBox="1"/>
          <p:nvPr/>
        </p:nvSpPr>
        <p:spPr>
          <a:xfrm>
            <a:off x="5735194" y="1537806"/>
            <a:ext cx="1723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PROGRAMAS / PROYECTOS E INICIATIVAS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1C4DFBE-52BA-73DA-8046-1D34739FE517}"/>
              </a:ext>
            </a:extLst>
          </p:cNvPr>
          <p:cNvSpPr txBox="1"/>
          <p:nvPr/>
        </p:nvSpPr>
        <p:spPr>
          <a:xfrm>
            <a:off x="9943290" y="1595326"/>
            <a:ext cx="14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rgbClr val="EE7502"/>
                </a:solidFill>
                <a:latin typeface="+mj-lt"/>
              </a:rPr>
              <a:t>OBJETIVOS ESTRATÉGICOS</a:t>
            </a:r>
            <a:endParaRPr lang="es-CO" sz="1400" b="1" u="sng" dirty="0">
              <a:solidFill>
                <a:srgbClr val="EE7502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E6B8CB2-A994-108C-F073-E67F6F91DD79}"/>
              </a:ext>
            </a:extLst>
          </p:cNvPr>
          <p:cNvSpPr/>
          <p:nvPr/>
        </p:nvSpPr>
        <p:spPr>
          <a:xfrm>
            <a:off x="5365920" y="2382498"/>
            <a:ext cx="2469729" cy="48434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2D7BE4-85C0-5B53-10C7-89A3F2173482}"/>
              </a:ext>
            </a:extLst>
          </p:cNvPr>
          <p:cNvSpPr/>
          <p:nvPr/>
        </p:nvSpPr>
        <p:spPr>
          <a:xfrm>
            <a:off x="5412812" y="5154952"/>
            <a:ext cx="2368057" cy="5445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Crecer en clientes y nuevas líneas de negocio </a:t>
            </a:r>
            <a:endParaRPr lang="es-CO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47856FD-5C44-E110-9F2A-2CDB89A0FB44}"/>
              </a:ext>
            </a:extLst>
          </p:cNvPr>
          <p:cNvSpPr/>
          <p:nvPr/>
        </p:nvSpPr>
        <p:spPr>
          <a:xfrm>
            <a:off x="5412812" y="3010982"/>
            <a:ext cx="2368057" cy="4843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Evolucionar hacia la economía circular </a:t>
            </a:r>
            <a:endParaRPr lang="es-CO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E3BA5E-3394-45DC-60CC-B7EB792F0B4A}"/>
              </a:ext>
            </a:extLst>
          </p:cNvPr>
          <p:cNvSpPr txBox="1"/>
          <p:nvPr/>
        </p:nvSpPr>
        <p:spPr>
          <a:xfrm>
            <a:off x="9693598" y="3037708"/>
            <a:ext cx="2104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000000"/>
                </a:solidFill>
              </a:rPr>
              <a:t>Fortalecer las operaciones con criterios de sostenibilidad</a:t>
            </a:r>
            <a:endParaRPr lang="es-CO" sz="1100" dirty="0">
              <a:solidFill>
                <a:srgbClr val="0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CEDCB33-1B62-AD1F-1CF9-C11BD36CE0BB}"/>
              </a:ext>
            </a:extLst>
          </p:cNvPr>
          <p:cNvGrpSpPr/>
          <p:nvPr/>
        </p:nvGrpSpPr>
        <p:grpSpPr>
          <a:xfrm>
            <a:off x="-28049" y="5302035"/>
            <a:ext cx="2439804" cy="1219993"/>
            <a:chOff x="115181" y="5369932"/>
            <a:chExt cx="2448227" cy="1219993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3B3A38A-1781-7119-F0AB-56BADBA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45402" y="5797184"/>
              <a:ext cx="55555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531D1F3-B81E-F2F8-219C-E6260820C17B}"/>
                </a:ext>
              </a:extLst>
            </p:cNvPr>
            <p:cNvSpPr txBox="1"/>
            <p:nvPr/>
          </p:nvSpPr>
          <p:spPr>
            <a:xfrm>
              <a:off x="790279" y="5674509"/>
              <a:ext cx="152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Recolección y Transporte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DAB5638-0A3B-2003-E78D-018164F9FC3B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8" y="6012448"/>
              <a:ext cx="57062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BCA7C77-655A-AA59-FE1A-5E72BD7F1DAC}"/>
                </a:ext>
              </a:extLst>
            </p:cNvPr>
            <p:cNvSpPr txBox="1"/>
            <p:nvPr/>
          </p:nvSpPr>
          <p:spPr>
            <a:xfrm>
              <a:off x="775884" y="5890170"/>
              <a:ext cx="1071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Disposición Final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368312E-FDD0-B9D7-93F1-42576CE6E8D6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8" y="6205206"/>
              <a:ext cx="570620" cy="0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D646E33-EAC7-85EE-3673-2C7075FE53F0}"/>
                </a:ext>
              </a:extLst>
            </p:cNvPr>
            <p:cNvSpPr txBox="1"/>
            <p:nvPr/>
          </p:nvSpPr>
          <p:spPr>
            <a:xfrm>
              <a:off x="775884" y="6089213"/>
              <a:ext cx="14184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Aprovechamiento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4472F47-A252-E070-949E-AB148C701CF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8" y="6472579"/>
              <a:ext cx="57062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A5B8996-22D0-C32C-4F72-09559E388DDD}"/>
                </a:ext>
              </a:extLst>
            </p:cNvPr>
            <p:cNvSpPr txBox="1"/>
            <p:nvPr/>
          </p:nvSpPr>
          <p:spPr>
            <a:xfrm>
              <a:off x="766833" y="6343704"/>
              <a:ext cx="17965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chemeClr val="accent3">
                      <a:lumMod val="50000"/>
                    </a:schemeClr>
                  </a:solidFill>
                </a:rPr>
                <a:t>Tratamiento de lixiviados</a:t>
              </a:r>
              <a:endParaRPr lang="es-CO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C0B5E894-1236-1A07-AB0E-0BBC15638094}"/>
                </a:ext>
              </a:extLst>
            </p:cNvPr>
            <p:cNvSpPr txBox="1"/>
            <p:nvPr/>
          </p:nvSpPr>
          <p:spPr>
            <a:xfrm>
              <a:off x="115181" y="5369932"/>
              <a:ext cx="1796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u="sng" dirty="0">
                  <a:solidFill>
                    <a:srgbClr val="EE7502"/>
                  </a:solidFill>
                  <a:latin typeface="+mj-lt"/>
                </a:rPr>
                <a:t>Brechas</a:t>
              </a:r>
              <a:endParaRPr lang="es-CO" sz="1400" b="1" u="sng" dirty="0">
                <a:solidFill>
                  <a:srgbClr val="EE7502"/>
                </a:solidFill>
                <a:latin typeface="+mj-lt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7794180-0709-C0AE-5CAA-04C1C8F0D2C2}"/>
              </a:ext>
            </a:extLst>
          </p:cNvPr>
          <p:cNvSpPr/>
          <p:nvPr/>
        </p:nvSpPr>
        <p:spPr>
          <a:xfrm>
            <a:off x="77822" y="6660526"/>
            <a:ext cx="594847" cy="128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BC45167-89CC-F08E-4AB3-C43347A14F9C}"/>
              </a:ext>
            </a:extLst>
          </p:cNvPr>
          <p:cNvSpPr txBox="1"/>
          <p:nvPr/>
        </p:nvSpPr>
        <p:spPr>
          <a:xfrm>
            <a:off x="633272" y="6610957"/>
            <a:ext cx="1790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solidFill>
                  <a:schemeClr val="accent3">
                    <a:lumMod val="50000"/>
                  </a:schemeClr>
                </a:solidFill>
              </a:rPr>
              <a:t>Imperativos  plan comercial</a:t>
            </a:r>
            <a:endParaRPr lang="es-CO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81126"/>
      </p:ext>
    </p:extLst>
  </p:cSld>
  <p:clrMapOvr>
    <a:masterClrMapping/>
  </p:clrMapOvr>
</p:sld>
</file>

<file path=ppt/theme/theme1.xml><?xml version="1.0" encoding="utf-8"?>
<a:theme xmlns:a="http://schemas.openxmlformats.org/drawingml/2006/main" name="Titulo">
  <a:themeElements>
    <a:clrScheme name="Emvaria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E7402"/>
      </a:accent1>
      <a:accent2>
        <a:srgbClr val="93D500"/>
      </a:accent2>
      <a:accent3>
        <a:srgbClr val="C6C6C6"/>
      </a:accent3>
      <a:accent4>
        <a:srgbClr val="7C7C7B"/>
      </a:accent4>
      <a:accent5>
        <a:srgbClr val="E14E09"/>
      </a:accent5>
      <a:accent6>
        <a:srgbClr val="6DB800"/>
      </a:accent6>
      <a:hlink>
        <a:srgbClr val="85C0FB"/>
      </a:hlink>
      <a:folHlink>
        <a:srgbClr val="C490AA"/>
      </a:folHlink>
    </a:clrScheme>
    <a:fontScheme name="Personalizado 1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22046</TotalTime>
  <Words>204</Words>
  <Application>Microsoft Office PowerPoint</Application>
  <PresentationFormat>Panorámica</PresentationFormat>
  <Paragraphs>51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VAG Rounded Std Light</vt:lpstr>
      <vt:lpstr>Titulo</vt:lpstr>
      <vt:lpstr>10. Alineación Competitiva</vt:lpstr>
      <vt:lpstr>10. Alineación Competitiva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DARWIN CANO R</dc:creator>
  <cp:lastModifiedBy>VIVIANA CAROLINA HENAO HERRERA</cp:lastModifiedBy>
  <cp:revision>138</cp:revision>
  <dcterms:created xsi:type="dcterms:W3CDTF">2024-04-21T21:13:41Z</dcterms:created>
  <dcterms:modified xsi:type="dcterms:W3CDTF">2024-12-13T11:55:29Z</dcterms:modified>
</cp:coreProperties>
</file>